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aveSubsetFonts="1">
  <p:sldMasterIdLst>
    <p:sldMasterId id="2147483648" r:id="rId1"/>
  </p:sldMasterIdLst>
  <p:notesMasterIdLst>
    <p:notesMasterId r:id="rId56"/>
  </p:notesMasterIdLst>
  <p:handoutMasterIdLst>
    <p:handoutMasterId r:id="rId57"/>
  </p:handoutMasterIdLst>
  <p:sldIdLst>
    <p:sldId id="256" r:id="rId2"/>
    <p:sldId id="258" r:id="rId3"/>
    <p:sldId id="259" r:id="rId4"/>
    <p:sldId id="260" r:id="rId5"/>
    <p:sldId id="339" r:id="rId6"/>
    <p:sldId id="262" r:id="rId7"/>
    <p:sldId id="265" r:id="rId8"/>
    <p:sldId id="266" r:id="rId9"/>
    <p:sldId id="267" r:id="rId10"/>
    <p:sldId id="268" r:id="rId11"/>
    <p:sldId id="269" r:id="rId12"/>
    <p:sldId id="271" r:id="rId13"/>
    <p:sldId id="272" r:id="rId14"/>
    <p:sldId id="273" r:id="rId15"/>
    <p:sldId id="274" r:id="rId16"/>
    <p:sldId id="275" r:id="rId17"/>
    <p:sldId id="276" r:id="rId18"/>
    <p:sldId id="277" r:id="rId19"/>
    <p:sldId id="278" r:id="rId20"/>
    <p:sldId id="279" r:id="rId21"/>
    <p:sldId id="323" r:id="rId22"/>
    <p:sldId id="324" r:id="rId23"/>
    <p:sldId id="325" r:id="rId24"/>
    <p:sldId id="326" r:id="rId25"/>
    <p:sldId id="327" r:id="rId26"/>
    <p:sldId id="334" r:id="rId27"/>
    <p:sldId id="335" r:id="rId28"/>
    <p:sldId id="341" r:id="rId29"/>
    <p:sldId id="336" r:id="rId30"/>
    <p:sldId id="337" r:id="rId31"/>
    <p:sldId id="328" r:id="rId32"/>
    <p:sldId id="338" r:id="rId33"/>
    <p:sldId id="329" r:id="rId34"/>
    <p:sldId id="330" r:id="rId35"/>
    <p:sldId id="331" r:id="rId36"/>
    <p:sldId id="332" r:id="rId37"/>
    <p:sldId id="319" r:id="rId38"/>
    <p:sldId id="322" r:id="rId39"/>
    <p:sldId id="333" r:id="rId40"/>
    <p:sldId id="314" r:id="rId41"/>
    <p:sldId id="342" r:id="rId42"/>
    <p:sldId id="317" r:id="rId43"/>
    <p:sldId id="315" r:id="rId44"/>
    <p:sldId id="318" r:id="rId45"/>
    <p:sldId id="316" r:id="rId46"/>
    <p:sldId id="305" r:id="rId47"/>
    <p:sldId id="320" r:id="rId48"/>
    <p:sldId id="306" r:id="rId49"/>
    <p:sldId id="307" r:id="rId50"/>
    <p:sldId id="308" r:id="rId51"/>
    <p:sldId id="309" r:id="rId52"/>
    <p:sldId id="310" r:id="rId53"/>
    <p:sldId id="343" r:id="rId54"/>
    <p:sldId id="311" r:id="rId5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106E8"/>
    <a:srgbClr val="008000"/>
    <a:srgbClr val="0A0AB2"/>
    <a:srgbClr val="E60A0A"/>
    <a:srgbClr val="FFFFCC"/>
    <a:srgbClr val="E6E6F0"/>
    <a:srgbClr val="595959"/>
    <a:srgbClr val="B4FFFF"/>
    <a:srgbClr val="A8FFFF"/>
    <a:srgbClr val="C0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0815" autoAdjust="0"/>
    <p:restoredTop sz="94660"/>
  </p:normalViewPr>
  <p:slideViewPr>
    <p:cSldViewPr>
      <p:cViewPr varScale="1">
        <p:scale>
          <a:sx n="73" d="100"/>
          <a:sy n="73" d="100"/>
        </p:scale>
        <p:origin x="78" y="92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92" d="100"/>
          <a:sy n="92" d="100"/>
        </p:scale>
        <p:origin x="-3780" y="-114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presProps" Target="presProps.xml"/><Relationship Id="rId5" Type="http://schemas.openxmlformats.org/officeDocument/2006/relationships/slide" Target="slides/slide4.xml"/><Relationship Id="rId61" Type="http://schemas.openxmlformats.org/officeDocument/2006/relationships/tableStyles" Target="tableStyles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en-GB" dirty="0"/>
              <a:t>3SL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en-GB" altLang="en-US" dirty="0"/>
              <a:t>www.threesl.com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GB" altLang="en-US" dirty="0"/>
              <a:t>RR012/19: October 2023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94157B6-9D33-4E76-9F7F-FB4A840A935E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9083912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en-GB" dirty="0"/>
              <a:t>3SL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en-GB" dirty="0"/>
              <a:t>www.threesl.com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GB" altLang="en-US" dirty="0"/>
              <a:t>RR012/19: October 2023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D5E3366-9D77-45E2-936F-22F8B8D43854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415431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9403" y="4041648"/>
            <a:ext cx="2044598" cy="16642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2977798"/>
            <a:ext cx="8229600" cy="553998"/>
          </a:xfrm>
          <a:noFill/>
        </p:spPr>
        <p:txBody>
          <a:bodyPr wrap="square" lIns="0" tIns="0" rIns="91440" bIns="0" anchor="b" anchorCtr="0">
            <a:spAutoFit/>
          </a:bodyPr>
          <a:lstStyle>
            <a:lvl1pPr algn="l">
              <a:defRPr sz="3600"/>
            </a:lvl1pPr>
          </a:lstStyle>
          <a:p>
            <a:r>
              <a:rPr lang="en-US" noProof="0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199" y="3531373"/>
            <a:ext cx="8229600" cy="307777"/>
          </a:xfrm>
          <a:noFill/>
        </p:spPr>
        <p:txBody>
          <a:bodyPr wrap="square" lIns="0" tIns="0" rIns="91440" bIns="0">
            <a:spAutoFit/>
          </a:bodyPr>
          <a:lstStyle>
            <a:lvl1pPr marL="0" indent="0" algn="l">
              <a:buNone/>
              <a:defRPr sz="2000">
                <a:solidFill>
                  <a:srgbClr val="595959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noProof="0" dirty="0"/>
              <a:t>Click to edit Master subtitle style</a:t>
            </a:r>
          </a:p>
        </p:txBody>
      </p:sp>
      <p:pic>
        <p:nvPicPr>
          <p:cNvPr id="43" name="Picture 3" descr="D:\images\issued\Logos\Logo Medium.gif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41778" y="457202"/>
            <a:ext cx="1026986" cy="5405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74" name="Straight Connector 73"/>
          <p:cNvCxnSpPr/>
          <p:nvPr userDrawn="1"/>
        </p:nvCxnSpPr>
        <p:spPr>
          <a:xfrm>
            <a:off x="457200" y="3899535"/>
            <a:ext cx="5486400" cy="0"/>
          </a:xfrm>
          <a:prstGeom prst="line">
            <a:avLst/>
          </a:prstGeom>
          <a:solidFill>
            <a:srgbClr val="107FFC"/>
          </a:solidFill>
          <a:ln w="38100">
            <a:solidFill>
              <a:srgbClr val="107FF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grpSp>
        <p:nvGrpSpPr>
          <p:cNvPr id="5" name="Group 4"/>
          <p:cNvGrpSpPr/>
          <p:nvPr userDrawn="1"/>
        </p:nvGrpSpPr>
        <p:grpSpPr>
          <a:xfrm>
            <a:off x="-6994" y="-169"/>
            <a:ext cx="4502954" cy="2256248"/>
            <a:chOff x="-6994" y="-169"/>
            <a:chExt cx="4502954" cy="2256248"/>
          </a:xfrm>
        </p:grpSpPr>
        <p:pic>
          <p:nvPicPr>
            <p:cNvPr id="1026" name="Picture 2"/>
            <p:cNvPicPr>
              <a:picLocks noChangeAspect="1" noChangeArrowheads="1"/>
            </p:cNvPicPr>
            <p:nvPr userDrawn="1"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6994" y="-169"/>
              <a:ext cx="4502954" cy="22562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27" name="Picture 3"/>
            <p:cNvPicPr>
              <a:picLocks noChangeAspect="1" noChangeArrowheads="1"/>
            </p:cNvPicPr>
            <p:nvPr userDrawn="1"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8601" y="228600"/>
              <a:ext cx="901996" cy="16110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61" name="Group 60"/>
            <p:cNvGrpSpPr/>
            <p:nvPr userDrawn="1"/>
          </p:nvGrpSpPr>
          <p:grpSpPr>
            <a:xfrm>
              <a:off x="1124712" y="285441"/>
              <a:ext cx="1936428" cy="875270"/>
              <a:chOff x="1124712" y="285441"/>
              <a:chExt cx="1936428" cy="875270"/>
            </a:xfrm>
          </p:grpSpPr>
          <p:sp>
            <p:nvSpPr>
              <p:cNvPr id="57" name="TextBox 56"/>
              <p:cNvSpPr txBox="1"/>
              <p:nvPr userDrawn="1"/>
            </p:nvSpPr>
            <p:spPr>
              <a:xfrm>
                <a:off x="1124712" y="285441"/>
                <a:ext cx="1936428" cy="83099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en-GB" sz="3600" b="1" kern="1200" dirty="0">
                    <a:solidFill>
                      <a:srgbClr val="0A0AB2"/>
                    </a:solidFill>
                    <a:latin typeface="Helvetica" pitchFamily="34" charset="0"/>
                    <a:ea typeface="+mn-ea"/>
                    <a:cs typeface="Tahoma" panose="020B0604030504040204" pitchFamily="34" charset="0"/>
                  </a:rPr>
                  <a:t>Cradle-</a:t>
                </a:r>
                <a:r>
                  <a:rPr lang="en-GB" sz="5400" b="1" i="1" kern="1200" dirty="0">
                    <a:solidFill>
                      <a:srgbClr val="0A0AB2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7</a:t>
                </a:r>
              </a:p>
            </p:txBody>
          </p:sp>
          <p:sp>
            <p:nvSpPr>
              <p:cNvPr id="4" name="Rectangle 3"/>
              <p:cNvSpPr/>
              <p:nvPr userDrawn="1"/>
            </p:nvSpPr>
            <p:spPr>
              <a:xfrm>
                <a:off x="1124712" y="991434"/>
                <a:ext cx="1559722" cy="169277"/>
              </a:xfrm>
              <a:prstGeom prst="rect">
                <a:avLst/>
              </a:prstGeom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GB" sz="1100" b="0" i="1" kern="1200" dirty="0">
                    <a:solidFill>
                      <a:srgbClr val="0A0AB2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From concept to creation…</a:t>
                </a:r>
              </a:p>
            </p:txBody>
          </p:sp>
        </p:grpSp>
      </p:grpSp>
      <p:grpSp>
        <p:nvGrpSpPr>
          <p:cNvPr id="7" name="Group 6"/>
          <p:cNvGrpSpPr/>
          <p:nvPr userDrawn="1"/>
        </p:nvGrpSpPr>
        <p:grpSpPr>
          <a:xfrm>
            <a:off x="0" y="5715000"/>
            <a:ext cx="9144000" cy="1143000"/>
            <a:chOff x="0" y="5715000"/>
            <a:chExt cx="9144000" cy="1143000"/>
          </a:xfrm>
        </p:grpSpPr>
        <p:sp>
          <p:nvSpPr>
            <p:cNvPr id="45" name="Rectangle 44"/>
            <p:cNvSpPr/>
            <p:nvPr userDrawn="1"/>
          </p:nvSpPr>
          <p:spPr>
            <a:xfrm>
              <a:off x="0" y="5715000"/>
              <a:ext cx="9144000" cy="1143000"/>
            </a:xfrm>
            <a:prstGeom prst="rect">
              <a:avLst/>
            </a:prstGeom>
            <a:solidFill>
              <a:schemeClr val="tx1">
                <a:lumMod val="65000"/>
                <a:lumOff val="35000"/>
              </a:schemeClr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 anchorCtr="1"/>
            <a:lstStyle/>
            <a:p>
              <a:endParaRPr lang="en-GB" sz="1000" dirty="0">
                <a:solidFill>
                  <a:prstClr val="white"/>
                </a:solidFill>
              </a:endParaRPr>
            </a:p>
          </p:txBody>
        </p:sp>
        <p:sp>
          <p:nvSpPr>
            <p:cNvPr id="20" name="TextBox 19"/>
            <p:cNvSpPr txBox="1"/>
            <p:nvPr userDrawn="1"/>
          </p:nvSpPr>
          <p:spPr>
            <a:xfrm>
              <a:off x="5931568" y="5840354"/>
              <a:ext cx="1582164" cy="617028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r">
                <a:lnSpc>
                  <a:spcPts val="800"/>
                </a:lnSpc>
              </a:pPr>
              <a:r>
                <a:rPr lang="en-GB" sz="800" b="0" i="0" u="none" strike="noStrike" kern="1200" baseline="0" dirty="0">
                  <a:solidFill>
                    <a:srgbClr val="E6E6F0"/>
                  </a:solidFill>
                  <a:latin typeface="+mn-lt"/>
                  <a:ea typeface="+mn-ea"/>
                  <a:cs typeface="+mn-cs"/>
                </a:rPr>
                <a:t>Structured Software Systems Ltd (3SL)</a:t>
              </a:r>
            </a:p>
            <a:p>
              <a:pPr algn="r">
                <a:lnSpc>
                  <a:spcPts val="800"/>
                </a:lnSpc>
              </a:pPr>
              <a:r>
                <a:rPr lang="en-GB" sz="800" b="0" i="0" u="none" strike="noStrike" kern="1200" baseline="0" dirty="0">
                  <a:solidFill>
                    <a:srgbClr val="E6E6F0"/>
                  </a:solidFill>
                  <a:latin typeface="+mn-lt"/>
                  <a:ea typeface="+mn-ea"/>
                  <a:cs typeface="+mn-cs"/>
                </a:rPr>
                <a:t>College House, Howard Street</a:t>
              </a:r>
            </a:p>
            <a:p>
              <a:pPr algn="r">
                <a:lnSpc>
                  <a:spcPts val="800"/>
                </a:lnSpc>
              </a:pPr>
              <a:r>
                <a:rPr lang="en-GB" sz="800" b="0" i="0" u="none" strike="noStrike" kern="1200" baseline="0" dirty="0">
                  <a:solidFill>
                    <a:srgbClr val="E6E6F0"/>
                  </a:solidFill>
                  <a:latin typeface="+mn-lt"/>
                  <a:ea typeface="+mn-ea"/>
                  <a:cs typeface="+mn-cs"/>
                </a:rPr>
                <a:t>Barrow-in-Furness</a:t>
              </a:r>
            </a:p>
            <a:p>
              <a:pPr algn="r">
                <a:lnSpc>
                  <a:spcPts val="800"/>
                </a:lnSpc>
              </a:pPr>
              <a:r>
                <a:rPr lang="en-GB" sz="800" b="0" i="0" u="none" strike="noStrike" kern="1200" baseline="0" dirty="0">
                  <a:solidFill>
                    <a:srgbClr val="E6E6F0"/>
                  </a:solidFill>
                  <a:latin typeface="+mn-lt"/>
                  <a:ea typeface="+mn-ea"/>
                  <a:cs typeface="+mn-cs"/>
                </a:rPr>
                <a:t>Cumbria LA14 1NB, UK</a:t>
              </a:r>
            </a:p>
            <a:p>
              <a:pPr algn="r">
                <a:lnSpc>
                  <a:spcPts val="800"/>
                </a:lnSpc>
              </a:pPr>
              <a:r>
                <a:rPr lang="de-DE" sz="800" b="0" i="0" u="none" strike="noStrike" kern="1200" baseline="0" dirty="0">
                  <a:solidFill>
                    <a:srgbClr val="E6E6F0"/>
                  </a:solidFill>
                  <a:latin typeface="+mn-lt"/>
                  <a:ea typeface="+mn-ea"/>
                  <a:cs typeface="+mn-cs"/>
                </a:rPr>
                <a:t>Tel: +44 (0) 1229 838867</a:t>
              </a:r>
              <a:endParaRPr lang="fr-FR" sz="800" b="0" i="0" u="none" strike="noStrike" kern="1200" baseline="0" dirty="0">
                <a:solidFill>
                  <a:srgbClr val="E6E6F0"/>
                </a:solidFill>
                <a:latin typeface="+mn-lt"/>
                <a:ea typeface="+mn-ea"/>
                <a:cs typeface="+mn-cs"/>
              </a:endParaRPr>
            </a:p>
            <a:p>
              <a:pPr algn="r">
                <a:lnSpc>
                  <a:spcPts val="800"/>
                </a:lnSpc>
              </a:pPr>
              <a:r>
                <a:rPr lang="nl-NL" sz="800" b="0" i="0" u="none" strike="noStrike" kern="1200" baseline="0" dirty="0">
                  <a:solidFill>
                    <a:srgbClr val="E6E6F0"/>
                  </a:solidFill>
                  <a:latin typeface="+mn-lt"/>
                  <a:ea typeface="+mn-ea"/>
                  <a:cs typeface="+mn-cs"/>
                </a:rPr>
                <a:t>Regd: 2153654 VAT: GB 473 2757 28</a:t>
              </a:r>
            </a:p>
          </p:txBody>
        </p:sp>
        <p:sp>
          <p:nvSpPr>
            <p:cNvPr id="21" name="TextBox 20"/>
            <p:cNvSpPr txBox="1"/>
            <p:nvPr userDrawn="1"/>
          </p:nvSpPr>
          <p:spPr>
            <a:xfrm>
              <a:off x="457201" y="5840353"/>
              <a:ext cx="3063339" cy="309252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>
                <a:lnSpc>
                  <a:spcPts val="800"/>
                </a:lnSpc>
              </a:pPr>
              <a:r>
                <a:rPr lang="en-GB" sz="800" b="0" i="0" u="none" strike="noStrike" kern="1200" baseline="0" dirty="0">
                  <a:solidFill>
                    <a:srgbClr val="E6E6F0"/>
                  </a:solidFill>
                  <a:latin typeface="+mn-lt"/>
                  <a:ea typeface="+mn-ea"/>
                  <a:cs typeface="+mn-cs"/>
                </a:rPr>
                <a:t>© 2024 Structured Software Systems Limited (“3SL”). All rights reserved.</a:t>
              </a:r>
            </a:p>
            <a:p>
              <a:pPr>
                <a:lnSpc>
                  <a:spcPts val="800"/>
                </a:lnSpc>
              </a:pPr>
              <a:r>
                <a:rPr lang="en-GB" sz="800" b="0" i="0" u="none" strike="noStrike" kern="1200" baseline="0" dirty="0">
                  <a:solidFill>
                    <a:srgbClr val="E6E6F0"/>
                  </a:solidFill>
                  <a:latin typeface="+mn-lt"/>
                  <a:ea typeface="+mn-ea"/>
                  <a:cs typeface="+mn-cs"/>
                </a:rPr>
                <a:t>Cradle® is a registered trademark of 3SL in the UK and other countries.</a:t>
              </a:r>
            </a:p>
            <a:p>
              <a:pPr>
                <a:lnSpc>
                  <a:spcPts val="800"/>
                </a:lnSpc>
              </a:pPr>
              <a:r>
                <a:rPr lang="en-GB" sz="800" b="0" i="0" u="none" strike="noStrike" kern="1200" baseline="0" dirty="0">
                  <a:solidFill>
                    <a:srgbClr val="E6E6F0"/>
                  </a:solidFill>
                  <a:latin typeface="+mn-lt"/>
                  <a:ea typeface="+mn-ea"/>
                  <a:cs typeface="+mn-cs"/>
                </a:rPr>
                <a:t>All other trademarks are the property of their respective owners.</a:t>
              </a:r>
            </a:p>
          </p:txBody>
        </p:sp>
        <p:sp>
          <p:nvSpPr>
            <p:cNvPr id="22" name="TextBox 21"/>
            <p:cNvSpPr txBox="1"/>
            <p:nvPr userDrawn="1"/>
          </p:nvSpPr>
          <p:spPr>
            <a:xfrm>
              <a:off x="457201" y="6250722"/>
              <a:ext cx="1069203" cy="307777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>
                <a:lnSpc>
                  <a:spcPts val="800"/>
                </a:lnSpc>
              </a:pPr>
              <a:r>
                <a:rPr lang="en-GB" sz="800" b="0" i="0" u="none" strike="noStrike" kern="1200" baseline="0" dirty="0">
                  <a:solidFill>
                    <a:srgbClr val="E6E6F0"/>
                  </a:solidFill>
                  <a:latin typeface="+mn-lt"/>
                  <a:ea typeface="+mn-ea"/>
                  <a:cs typeface="+mn-cs"/>
                </a:rPr>
                <a:t>https://www.threesl.com</a:t>
              </a:r>
            </a:p>
            <a:p>
              <a:pPr>
                <a:lnSpc>
                  <a:spcPts val="800"/>
                </a:lnSpc>
              </a:pPr>
              <a:r>
                <a:rPr lang="en-GB" sz="800" b="0" i="0" u="none" strike="noStrike" kern="1200" baseline="0" dirty="0">
                  <a:solidFill>
                    <a:srgbClr val="E6E6F0"/>
                  </a:solidFill>
                  <a:latin typeface="+mn-lt"/>
                  <a:ea typeface="+mn-ea"/>
                  <a:cs typeface="+mn-cs"/>
                </a:rPr>
                <a:t>salesdetails@threesl.com</a:t>
              </a:r>
            </a:p>
            <a:p>
              <a:pPr>
                <a:lnSpc>
                  <a:spcPts val="800"/>
                </a:lnSpc>
              </a:pPr>
              <a:r>
                <a:rPr lang="en-GB" sz="800" b="0" i="0" u="none" strike="noStrike" kern="1200" baseline="0" dirty="0">
                  <a:solidFill>
                    <a:srgbClr val="E6E6F0"/>
                  </a:solidFill>
                  <a:latin typeface="+mn-lt"/>
                  <a:ea typeface="+mn-ea"/>
                  <a:cs typeface="+mn-cs"/>
                </a:rPr>
                <a:t>support@threesl.com</a:t>
              </a:r>
            </a:p>
          </p:txBody>
        </p:sp>
        <p:cxnSp>
          <p:nvCxnSpPr>
            <p:cNvPr id="46" name="Straight Connector 45"/>
            <p:cNvCxnSpPr/>
            <p:nvPr userDrawn="1"/>
          </p:nvCxnSpPr>
          <p:spPr>
            <a:xfrm>
              <a:off x="0" y="5718976"/>
              <a:ext cx="9144000" cy="0"/>
            </a:xfrm>
            <a:prstGeom prst="line">
              <a:avLst/>
            </a:prstGeom>
            <a:solidFill>
              <a:srgbClr val="FF6600"/>
            </a:solidFill>
            <a:ln w="38100">
              <a:solidFill>
                <a:srgbClr val="FF66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pic>
          <p:nvPicPr>
            <p:cNvPr id="6" name="Picture 2"/>
            <p:cNvPicPr>
              <a:picLocks noChangeAspect="1" noChangeArrowheads="1"/>
            </p:cNvPicPr>
            <p:nvPr userDrawn="1"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39271" y="5840352"/>
              <a:ext cx="1240128" cy="8891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9669773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2pPr marL="457200" indent="-457200">
              <a:buFont typeface="Arial" panose="020B0604020202020204" pitchFamily="34" charset="0"/>
              <a:buChar char="•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8229600" algn="r"/>
              </a:tabLst>
              <a:defRPr/>
            </a:lvl2pPr>
          </a:lstStyle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57200" y="914400"/>
            <a:ext cx="8229600" cy="0"/>
          </a:xfrm>
          <a:prstGeom prst="line">
            <a:avLst/>
          </a:prstGeom>
          <a:solidFill>
            <a:srgbClr val="107FFC"/>
          </a:solidFill>
          <a:ln w="25400">
            <a:solidFill>
              <a:srgbClr val="107FF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8" name="Straight Connector 7"/>
          <p:cNvCxnSpPr/>
          <p:nvPr userDrawn="1"/>
        </p:nvCxnSpPr>
        <p:spPr>
          <a:xfrm>
            <a:off x="457200" y="6324600"/>
            <a:ext cx="8229600" cy="0"/>
          </a:xfrm>
          <a:prstGeom prst="line">
            <a:avLst/>
          </a:prstGeom>
          <a:solidFill>
            <a:srgbClr val="107FFC"/>
          </a:solidFill>
          <a:ln w="12700">
            <a:solidFill>
              <a:srgbClr val="107FF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9" name="Rectangle 8"/>
          <p:cNvSpPr/>
          <p:nvPr userDrawn="1"/>
        </p:nvSpPr>
        <p:spPr>
          <a:xfrm>
            <a:off x="8305800" y="6324600"/>
            <a:ext cx="381000" cy="228600"/>
          </a:xfrm>
          <a:prstGeom prst="rect">
            <a:avLst/>
          </a:prstGeom>
          <a:solidFill>
            <a:srgbClr val="107FFC"/>
          </a:solidFill>
          <a:ln w="12700">
            <a:solidFill>
              <a:srgbClr val="107FF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1"/>
          <a:lstStyle/>
          <a:p>
            <a:pPr lvl="0"/>
            <a:fld id="{8CE93FF9-21D9-4646-8DC4-EC55FADB4583}" type="slidenum">
              <a:rPr lang="en-US" sz="1200" noProof="0" smtClean="0">
                <a:solidFill>
                  <a:schemeClr val="bg1"/>
                </a:solidFill>
              </a:rPr>
              <a:pPr lvl="0"/>
              <a:t>‹#›</a:t>
            </a:fld>
            <a:endParaRPr lang="en-US" sz="1000" noProof="0" dirty="0">
              <a:solidFill>
                <a:schemeClr val="bg1"/>
              </a:solidFill>
            </a:endParaRPr>
          </a:p>
        </p:txBody>
      </p:sp>
      <p:sp>
        <p:nvSpPr>
          <p:cNvPr id="10" name="Rectangle 9"/>
          <p:cNvSpPr/>
          <p:nvPr userDrawn="1"/>
        </p:nvSpPr>
        <p:spPr>
          <a:xfrm>
            <a:off x="443714" y="6329220"/>
            <a:ext cx="1389163" cy="246221"/>
          </a:xfrm>
          <a:prstGeom prst="rect">
            <a:avLst/>
          </a:prstGeom>
        </p:spPr>
        <p:txBody>
          <a:bodyPr wrap="none" lIns="0"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000" b="0" kern="1200" noProof="0" dirty="0">
                <a:solidFill>
                  <a:srgbClr val="0A0AB2"/>
                </a:solidFill>
                <a:latin typeface="+mn-lt"/>
                <a:ea typeface="+mn-ea"/>
                <a:cs typeface="+mn-cs"/>
              </a:rPr>
              <a:t>RR012/20: October 2024</a:t>
            </a:r>
          </a:p>
        </p:txBody>
      </p:sp>
    </p:spTree>
    <p:extLst>
      <p:ext uri="{BB962C8B-B14F-4D97-AF65-F5344CB8AC3E}">
        <p14:creationId xmlns:p14="http://schemas.microsoft.com/office/powerpoint/2010/main" val="13878223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mp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/>
          <p:cNvCxnSpPr/>
          <p:nvPr userDrawn="1"/>
        </p:nvCxnSpPr>
        <p:spPr>
          <a:xfrm>
            <a:off x="457200" y="6324600"/>
            <a:ext cx="8229600" cy="0"/>
          </a:xfrm>
          <a:prstGeom prst="line">
            <a:avLst/>
          </a:prstGeom>
          <a:solidFill>
            <a:srgbClr val="107FFC"/>
          </a:solidFill>
          <a:ln w="12700">
            <a:solidFill>
              <a:srgbClr val="107FF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7" name="Rectangle 6"/>
          <p:cNvSpPr/>
          <p:nvPr userDrawn="1"/>
        </p:nvSpPr>
        <p:spPr>
          <a:xfrm>
            <a:off x="8305800" y="6324600"/>
            <a:ext cx="381000" cy="228600"/>
          </a:xfrm>
          <a:prstGeom prst="rect">
            <a:avLst/>
          </a:prstGeom>
          <a:solidFill>
            <a:srgbClr val="107FFC"/>
          </a:solidFill>
          <a:ln w="12700">
            <a:solidFill>
              <a:srgbClr val="107FF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1"/>
          <a:lstStyle/>
          <a:p>
            <a:pPr lvl="0"/>
            <a:fld id="{8CE93FF9-21D9-4646-8DC4-EC55FADB4583}" type="slidenum">
              <a:rPr lang="en-US" sz="1200" noProof="0" smtClean="0">
                <a:solidFill>
                  <a:schemeClr val="bg1"/>
                </a:solidFill>
              </a:rPr>
              <a:pPr lvl="0"/>
              <a:t>‹#›</a:t>
            </a:fld>
            <a:endParaRPr lang="en-US" sz="1000" noProof="0" dirty="0">
              <a:solidFill>
                <a:schemeClr val="bg1"/>
              </a:solidFill>
            </a:endParaRPr>
          </a:p>
        </p:txBody>
      </p:sp>
      <p:sp>
        <p:nvSpPr>
          <p:cNvPr id="8" name="Rectangle 7"/>
          <p:cNvSpPr/>
          <p:nvPr userDrawn="1"/>
        </p:nvSpPr>
        <p:spPr>
          <a:xfrm>
            <a:off x="443714" y="6329220"/>
            <a:ext cx="1389163" cy="246221"/>
          </a:xfrm>
          <a:prstGeom prst="rect">
            <a:avLst/>
          </a:prstGeom>
        </p:spPr>
        <p:txBody>
          <a:bodyPr wrap="none" lIns="0"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000" b="0" kern="1200" noProof="0" dirty="0">
                <a:solidFill>
                  <a:srgbClr val="0A0AB2"/>
                </a:solidFill>
                <a:latin typeface="+mn-lt"/>
                <a:ea typeface="+mn-ea"/>
                <a:cs typeface="+mn-cs"/>
              </a:rPr>
              <a:t>RR012/20: October 2024</a:t>
            </a:r>
          </a:p>
        </p:txBody>
      </p:sp>
    </p:spTree>
    <p:extLst>
      <p:ext uri="{BB962C8B-B14F-4D97-AF65-F5344CB8AC3E}">
        <p14:creationId xmlns:p14="http://schemas.microsoft.com/office/powerpoint/2010/main" val="16394389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546612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6" name="Picture 4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4041648"/>
            <a:ext cx="2044598" cy="16642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" name="Picture 3" descr="D:\images\issued\Logos\Logo Medium.gif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41778" y="457202"/>
            <a:ext cx="1026986" cy="5405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80" name="Group 79"/>
          <p:cNvGrpSpPr/>
          <p:nvPr userDrawn="1"/>
        </p:nvGrpSpPr>
        <p:grpSpPr>
          <a:xfrm>
            <a:off x="-6994" y="-169"/>
            <a:ext cx="4502954" cy="2256248"/>
            <a:chOff x="-6994" y="-169"/>
            <a:chExt cx="4502954" cy="2256248"/>
          </a:xfrm>
        </p:grpSpPr>
        <p:pic>
          <p:nvPicPr>
            <p:cNvPr id="81" name="Picture 2"/>
            <p:cNvPicPr>
              <a:picLocks noChangeAspect="1" noChangeArrowheads="1"/>
            </p:cNvPicPr>
            <p:nvPr userDrawn="1"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6994" y="-169"/>
              <a:ext cx="4502954" cy="22562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2" name="Picture 3"/>
            <p:cNvPicPr>
              <a:picLocks noChangeAspect="1" noChangeArrowheads="1"/>
            </p:cNvPicPr>
            <p:nvPr userDrawn="1"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8601" y="228600"/>
              <a:ext cx="901996" cy="16110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83" name="Group 82"/>
            <p:cNvGrpSpPr/>
            <p:nvPr userDrawn="1"/>
          </p:nvGrpSpPr>
          <p:grpSpPr>
            <a:xfrm>
              <a:off x="1124712" y="285441"/>
              <a:ext cx="1936428" cy="875270"/>
              <a:chOff x="1124712" y="285441"/>
              <a:chExt cx="1936428" cy="875270"/>
            </a:xfrm>
          </p:grpSpPr>
          <p:sp>
            <p:nvSpPr>
              <p:cNvPr id="84" name="TextBox 83"/>
              <p:cNvSpPr txBox="1"/>
              <p:nvPr userDrawn="1"/>
            </p:nvSpPr>
            <p:spPr>
              <a:xfrm>
                <a:off x="1124712" y="285441"/>
                <a:ext cx="1936428" cy="83099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en-GB" sz="3600" b="1" kern="1200" dirty="0">
                    <a:solidFill>
                      <a:srgbClr val="0A0AB2"/>
                    </a:solidFill>
                    <a:latin typeface="Helvetica" pitchFamily="34" charset="0"/>
                    <a:ea typeface="+mn-ea"/>
                    <a:cs typeface="Tahoma" panose="020B0604030504040204" pitchFamily="34" charset="0"/>
                  </a:rPr>
                  <a:t>Cradle-</a:t>
                </a:r>
                <a:r>
                  <a:rPr lang="en-GB" sz="5400" b="1" i="1" kern="1200" dirty="0">
                    <a:solidFill>
                      <a:srgbClr val="0A0AB2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7</a:t>
                </a:r>
              </a:p>
            </p:txBody>
          </p:sp>
          <p:sp>
            <p:nvSpPr>
              <p:cNvPr id="85" name="Rectangle 84"/>
              <p:cNvSpPr/>
              <p:nvPr userDrawn="1"/>
            </p:nvSpPr>
            <p:spPr>
              <a:xfrm>
                <a:off x="1124712" y="991434"/>
                <a:ext cx="1559722" cy="169277"/>
              </a:xfrm>
              <a:prstGeom prst="rect">
                <a:avLst/>
              </a:prstGeom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GB" sz="1100" b="0" i="1" kern="1200" dirty="0">
                    <a:solidFill>
                      <a:srgbClr val="0A0AB2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From concept to creation…</a:t>
                </a:r>
              </a:p>
            </p:txBody>
          </p:sp>
        </p:grpSp>
      </p:grpSp>
      <p:sp>
        <p:nvSpPr>
          <p:cNvPr id="25" name="TextBox 24"/>
          <p:cNvSpPr txBox="1"/>
          <p:nvPr userDrawn="1"/>
        </p:nvSpPr>
        <p:spPr>
          <a:xfrm>
            <a:off x="5931568" y="5840354"/>
            <a:ext cx="1582164" cy="718145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r">
              <a:lnSpc>
                <a:spcPts val="800"/>
              </a:lnSpc>
            </a:pPr>
            <a:r>
              <a:rPr lang="en-GB" sz="800" b="0" i="0" u="none" strike="noStrike" kern="1200" baseline="0" dirty="0">
                <a:solidFill>
                  <a:srgbClr val="E6E6F0"/>
                </a:solidFill>
                <a:latin typeface="+mn-lt"/>
                <a:ea typeface="+mn-ea"/>
                <a:cs typeface="+mn-cs"/>
              </a:rPr>
              <a:t>Structured Software Systems Ltd (3SL)</a:t>
            </a:r>
          </a:p>
          <a:p>
            <a:pPr algn="r">
              <a:lnSpc>
                <a:spcPts val="800"/>
              </a:lnSpc>
            </a:pPr>
            <a:r>
              <a:rPr lang="en-GB" sz="800" b="0" i="0" u="none" strike="noStrike" kern="1200" baseline="0" dirty="0">
                <a:solidFill>
                  <a:srgbClr val="E6E6F0"/>
                </a:solidFill>
                <a:latin typeface="+mn-lt"/>
                <a:ea typeface="+mn-ea"/>
                <a:cs typeface="+mn-cs"/>
              </a:rPr>
              <a:t>Suite 2, 22a Duke Street</a:t>
            </a:r>
          </a:p>
          <a:p>
            <a:pPr algn="r">
              <a:lnSpc>
                <a:spcPts val="800"/>
              </a:lnSpc>
            </a:pPr>
            <a:r>
              <a:rPr lang="en-GB" sz="800" b="0" i="0" u="none" strike="noStrike" kern="1200" baseline="0" dirty="0">
                <a:solidFill>
                  <a:srgbClr val="E6E6F0"/>
                </a:solidFill>
                <a:latin typeface="+mn-lt"/>
                <a:ea typeface="+mn-ea"/>
                <a:cs typeface="+mn-cs"/>
              </a:rPr>
              <a:t>Barrow-in-Furness</a:t>
            </a:r>
          </a:p>
          <a:p>
            <a:pPr algn="r">
              <a:lnSpc>
                <a:spcPts val="800"/>
              </a:lnSpc>
            </a:pPr>
            <a:r>
              <a:rPr lang="en-GB" sz="800" b="0" i="0" u="none" strike="noStrike" kern="1200" baseline="0" dirty="0">
                <a:solidFill>
                  <a:srgbClr val="E6E6F0"/>
                </a:solidFill>
                <a:latin typeface="+mn-lt"/>
                <a:ea typeface="+mn-ea"/>
                <a:cs typeface="+mn-cs"/>
              </a:rPr>
              <a:t>Cumbria LA14 1HH, UK</a:t>
            </a:r>
          </a:p>
          <a:p>
            <a:pPr algn="r">
              <a:lnSpc>
                <a:spcPts val="800"/>
              </a:lnSpc>
            </a:pPr>
            <a:r>
              <a:rPr lang="de-DE" sz="800" b="0" i="0" u="none" strike="noStrike" kern="1200" baseline="0" dirty="0">
                <a:solidFill>
                  <a:srgbClr val="E6E6F0"/>
                </a:solidFill>
                <a:latin typeface="+mn-lt"/>
                <a:ea typeface="+mn-ea"/>
                <a:cs typeface="+mn-cs"/>
              </a:rPr>
              <a:t>Tel: +44 (0) 1229 838867</a:t>
            </a:r>
          </a:p>
          <a:p>
            <a:pPr algn="r">
              <a:lnSpc>
                <a:spcPts val="800"/>
              </a:lnSpc>
            </a:pPr>
            <a:r>
              <a:rPr lang="fr-FR" sz="800" b="0" i="0" u="none" strike="noStrike" kern="1200" baseline="0" dirty="0">
                <a:solidFill>
                  <a:srgbClr val="E6E6F0"/>
                </a:solidFill>
                <a:latin typeface="+mn-lt"/>
                <a:ea typeface="+mn-ea"/>
                <a:cs typeface="+mn-cs"/>
              </a:rPr>
              <a:t>Fax: +44 (0) 1229 870096</a:t>
            </a:r>
          </a:p>
          <a:p>
            <a:pPr algn="r">
              <a:lnSpc>
                <a:spcPts val="800"/>
              </a:lnSpc>
            </a:pPr>
            <a:r>
              <a:rPr lang="nl-NL" sz="800" b="0" i="0" u="none" strike="noStrike" kern="1200" baseline="0" dirty="0">
                <a:solidFill>
                  <a:srgbClr val="E6E6F0"/>
                </a:solidFill>
                <a:latin typeface="+mn-lt"/>
                <a:ea typeface="+mn-ea"/>
                <a:cs typeface="+mn-cs"/>
              </a:rPr>
              <a:t>Regd: 2153654 VAT: GB 473 2757 28</a:t>
            </a:r>
          </a:p>
        </p:txBody>
      </p:sp>
      <p:grpSp>
        <p:nvGrpSpPr>
          <p:cNvPr id="17" name="Group 16"/>
          <p:cNvGrpSpPr/>
          <p:nvPr userDrawn="1"/>
        </p:nvGrpSpPr>
        <p:grpSpPr>
          <a:xfrm>
            <a:off x="0" y="5715000"/>
            <a:ext cx="9144000" cy="1143000"/>
            <a:chOff x="0" y="5715000"/>
            <a:chExt cx="9144000" cy="1143000"/>
          </a:xfrm>
        </p:grpSpPr>
        <p:sp>
          <p:nvSpPr>
            <p:cNvPr id="18" name="Rectangle 17"/>
            <p:cNvSpPr/>
            <p:nvPr userDrawn="1"/>
          </p:nvSpPr>
          <p:spPr>
            <a:xfrm>
              <a:off x="0" y="5715000"/>
              <a:ext cx="9144000" cy="1143000"/>
            </a:xfrm>
            <a:prstGeom prst="rect">
              <a:avLst/>
            </a:prstGeom>
            <a:solidFill>
              <a:schemeClr val="tx1">
                <a:lumMod val="65000"/>
                <a:lumOff val="35000"/>
              </a:schemeClr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 anchorCtr="1"/>
            <a:lstStyle/>
            <a:p>
              <a:endParaRPr lang="en-GB" sz="1000" dirty="0">
                <a:solidFill>
                  <a:prstClr val="white"/>
                </a:solidFill>
              </a:endParaRPr>
            </a:p>
          </p:txBody>
        </p:sp>
        <p:sp>
          <p:nvSpPr>
            <p:cNvPr id="19" name="TextBox 18"/>
            <p:cNvSpPr txBox="1"/>
            <p:nvPr userDrawn="1"/>
          </p:nvSpPr>
          <p:spPr>
            <a:xfrm>
              <a:off x="5931569" y="5840354"/>
              <a:ext cx="1582163" cy="617028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r">
                <a:lnSpc>
                  <a:spcPts val="800"/>
                </a:lnSpc>
              </a:pPr>
              <a:r>
                <a:rPr lang="en-GB" sz="800" b="0" i="0" u="none" strike="noStrike" kern="1200" baseline="0" dirty="0">
                  <a:solidFill>
                    <a:srgbClr val="E6E6F0"/>
                  </a:solidFill>
                  <a:latin typeface="+mn-lt"/>
                  <a:ea typeface="+mn-ea"/>
                  <a:cs typeface="+mn-cs"/>
                </a:rPr>
                <a:t>Structured Software Systems Ltd (3SL)</a:t>
              </a:r>
            </a:p>
            <a:p>
              <a:pPr algn="r">
                <a:lnSpc>
                  <a:spcPts val="800"/>
                </a:lnSpc>
              </a:pPr>
              <a:r>
                <a:rPr lang="en-GB" sz="800" b="0" i="0" u="none" strike="noStrike" kern="1200" baseline="0" dirty="0">
                  <a:solidFill>
                    <a:srgbClr val="E6E6F0"/>
                  </a:solidFill>
                  <a:latin typeface="+mn-lt"/>
                  <a:ea typeface="+mn-ea"/>
                  <a:cs typeface="+mn-cs"/>
                </a:rPr>
                <a:t>College House, Howard Street</a:t>
              </a:r>
            </a:p>
            <a:p>
              <a:pPr algn="r">
                <a:lnSpc>
                  <a:spcPts val="800"/>
                </a:lnSpc>
              </a:pPr>
              <a:r>
                <a:rPr lang="en-GB" sz="800" b="0" i="0" u="none" strike="noStrike" kern="1200" baseline="0" dirty="0">
                  <a:solidFill>
                    <a:srgbClr val="E6E6F0"/>
                  </a:solidFill>
                  <a:latin typeface="+mn-lt"/>
                  <a:ea typeface="+mn-ea"/>
                  <a:cs typeface="+mn-cs"/>
                </a:rPr>
                <a:t>Barrow-in-Furness</a:t>
              </a:r>
            </a:p>
            <a:p>
              <a:pPr algn="r">
                <a:lnSpc>
                  <a:spcPts val="800"/>
                </a:lnSpc>
              </a:pPr>
              <a:r>
                <a:rPr lang="en-GB" sz="800" b="0" i="0" u="none" strike="noStrike" kern="1200" baseline="0" dirty="0">
                  <a:solidFill>
                    <a:srgbClr val="E6E6F0"/>
                  </a:solidFill>
                  <a:latin typeface="+mn-lt"/>
                  <a:ea typeface="+mn-ea"/>
                  <a:cs typeface="+mn-cs"/>
                </a:rPr>
                <a:t>Cumbria LA14 1NB, UK</a:t>
              </a:r>
            </a:p>
            <a:p>
              <a:pPr algn="r">
                <a:lnSpc>
                  <a:spcPts val="800"/>
                </a:lnSpc>
              </a:pPr>
              <a:r>
                <a:rPr lang="de-DE" sz="800" b="0" i="0" u="none" strike="noStrike" kern="1200" baseline="0" dirty="0">
                  <a:solidFill>
                    <a:srgbClr val="E6E6F0"/>
                  </a:solidFill>
                  <a:latin typeface="+mn-lt"/>
                  <a:ea typeface="+mn-ea"/>
                  <a:cs typeface="+mn-cs"/>
                </a:rPr>
                <a:t>Tel: +44 (0) 1229 838867</a:t>
              </a:r>
              <a:endParaRPr lang="fr-FR" sz="800" b="0" i="0" u="none" strike="noStrike" kern="1200" baseline="0" dirty="0">
                <a:solidFill>
                  <a:srgbClr val="E6E6F0"/>
                </a:solidFill>
                <a:latin typeface="+mn-lt"/>
                <a:ea typeface="+mn-ea"/>
                <a:cs typeface="+mn-cs"/>
              </a:endParaRPr>
            </a:p>
            <a:p>
              <a:pPr algn="r">
                <a:lnSpc>
                  <a:spcPts val="800"/>
                </a:lnSpc>
              </a:pPr>
              <a:r>
                <a:rPr lang="nl-NL" sz="800" b="0" i="0" u="none" strike="noStrike" kern="1200" baseline="0" dirty="0">
                  <a:solidFill>
                    <a:srgbClr val="E6E6F0"/>
                  </a:solidFill>
                  <a:latin typeface="+mn-lt"/>
                  <a:ea typeface="+mn-ea"/>
                  <a:cs typeface="+mn-cs"/>
                </a:rPr>
                <a:t>Regd: 2153654 VAT: GB 473 2757 28</a:t>
              </a:r>
            </a:p>
          </p:txBody>
        </p:sp>
        <p:sp>
          <p:nvSpPr>
            <p:cNvPr id="20" name="TextBox 19"/>
            <p:cNvSpPr txBox="1"/>
            <p:nvPr userDrawn="1"/>
          </p:nvSpPr>
          <p:spPr>
            <a:xfrm>
              <a:off x="457201" y="5840353"/>
              <a:ext cx="3012043" cy="307777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>
                <a:lnSpc>
                  <a:spcPts val="800"/>
                </a:lnSpc>
              </a:pPr>
              <a:r>
                <a:rPr lang="en-GB" sz="800" b="0" i="0" u="none" strike="noStrike" kern="1200" baseline="0" dirty="0">
                  <a:solidFill>
                    <a:srgbClr val="E6E6F0"/>
                  </a:solidFill>
                  <a:latin typeface="+mn-lt"/>
                  <a:ea typeface="+mn-ea"/>
                  <a:cs typeface="+mn-cs"/>
                </a:rPr>
                <a:t>© 2024 Structured Software Systems Limited (“3SL”). All rights reserved.</a:t>
              </a:r>
            </a:p>
            <a:p>
              <a:pPr>
                <a:lnSpc>
                  <a:spcPts val="800"/>
                </a:lnSpc>
              </a:pPr>
              <a:r>
                <a:rPr lang="en-GB" sz="800" b="0" i="0" u="none" strike="noStrike" kern="1200" baseline="0" dirty="0">
                  <a:solidFill>
                    <a:srgbClr val="E6E6F0"/>
                  </a:solidFill>
                  <a:latin typeface="+mn-lt"/>
                  <a:ea typeface="+mn-ea"/>
                  <a:cs typeface="+mn-cs"/>
                </a:rPr>
                <a:t>Cradle® is a registered trademark of 3SL in the UK and other countries.</a:t>
              </a:r>
            </a:p>
            <a:p>
              <a:pPr>
                <a:lnSpc>
                  <a:spcPts val="800"/>
                </a:lnSpc>
              </a:pPr>
              <a:r>
                <a:rPr lang="en-GB" sz="800" b="0" i="0" u="none" strike="noStrike" kern="1200" baseline="0" dirty="0">
                  <a:solidFill>
                    <a:srgbClr val="E6E6F0"/>
                  </a:solidFill>
                  <a:latin typeface="+mn-lt"/>
                  <a:ea typeface="+mn-ea"/>
                  <a:cs typeface="+mn-cs"/>
                </a:rPr>
                <a:t>All other trademarks are the property of their respective owners.</a:t>
              </a:r>
            </a:p>
          </p:txBody>
        </p:sp>
        <p:sp>
          <p:nvSpPr>
            <p:cNvPr id="21" name="TextBox 20"/>
            <p:cNvSpPr txBox="1"/>
            <p:nvPr userDrawn="1"/>
          </p:nvSpPr>
          <p:spPr>
            <a:xfrm>
              <a:off x="457201" y="6250722"/>
              <a:ext cx="1069203" cy="307777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>
                <a:lnSpc>
                  <a:spcPts val="800"/>
                </a:lnSpc>
              </a:pPr>
              <a:r>
                <a:rPr lang="en-GB" sz="800" b="0" i="0" u="none" strike="noStrike" kern="1200" baseline="0" dirty="0">
                  <a:solidFill>
                    <a:srgbClr val="E6E6F0"/>
                  </a:solidFill>
                  <a:latin typeface="+mn-lt"/>
                  <a:ea typeface="+mn-ea"/>
                  <a:cs typeface="+mn-cs"/>
                </a:rPr>
                <a:t>https://www.threesl.com</a:t>
              </a:r>
            </a:p>
            <a:p>
              <a:pPr>
                <a:lnSpc>
                  <a:spcPts val="800"/>
                </a:lnSpc>
              </a:pPr>
              <a:r>
                <a:rPr lang="en-GB" sz="800" b="0" i="0" u="none" strike="noStrike" kern="1200" baseline="0" dirty="0">
                  <a:solidFill>
                    <a:srgbClr val="E6E6F0"/>
                  </a:solidFill>
                  <a:latin typeface="+mn-lt"/>
                  <a:ea typeface="+mn-ea"/>
                  <a:cs typeface="+mn-cs"/>
                </a:rPr>
                <a:t>salesdetails@threesl.com</a:t>
              </a:r>
            </a:p>
            <a:p>
              <a:pPr>
                <a:lnSpc>
                  <a:spcPts val="800"/>
                </a:lnSpc>
              </a:pPr>
              <a:r>
                <a:rPr lang="en-GB" sz="800" b="0" i="0" u="none" strike="noStrike" kern="1200" baseline="0" dirty="0">
                  <a:solidFill>
                    <a:srgbClr val="E6E6F0"/>
                  </a:solidFill>
                  <a:latin typeface="+mn-lt"/>
                  <a:ea typeface="+mn-ea"/>
                  <a:cs typeface="+mn-cs"/>
                </a:rPr>
                <a:t>support@threesl.com</a:t>
              </a:r>
            </a:p>
          </p:txBody>
        </p:sp>
        <p:cxnSp>
          <p:nvCxnSpPr>
            <p:cNvPr id="24" name="Straight Connector 23"/>
            <p:cNvCxnSpPr/>
            <p:nvPr userDrawn="1"/>
          </p:nvCxnSpPr>
          <p:spPr>
            <a:xfrm>
              <a:off x="0" y="5718976"/>
              <a:ext cx="9144000" cy="0"/>
            </a:xfrm>
            <a:prstGeom prst="line">
              <a:avLst/>
            </a:prstGeom>
            <a:solidFill>
              <a:srgbClr val="FF6600"/>
            </a:solidFill>
            <a:ln w="38100">
              <a:solidFill>
                <a:srgbClr val="FF66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pic>
          <p:nvPicPr>
            <p:cNvPr id="27" name="Picture 2"/>
            <p:cNvPicPr>
              <a:picLocks noChangeAspect="1" noChangeArrowheads="1"/>
            </p:cNvPicPr>
            <p:nvPr userDrawn="1"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39271" y="5840352"/>
              <a:ext cx="1240128" cy="8891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6255375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533400"/>
          </a:xfrm>
          <a:prstGeom prst="rect">
            <a:avLst/>
          </a:prstGeom>
        </p:spPr>
        <p:txBody>
          <a:bodyPr vert="horz" lIns="0" tIns="45720" rIns="0" bIns="45720" rtlCol="0" anchor="ctr">
            <a:normAutofit/>
          </a:bodyPr>
          <a:lstStyle/>
          <a:p>
            <a:r>
              <a:rPr lang="en-US" noProof="0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43002"/>
            <a:ext cx="8229600" cy="4983163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6565950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4" r:id="rId3"/>
    <p:sldLayoutId id="2147483655" r:id="rId4"/>
    <p:sldLayoutId id="2147483657" r:id="rId5"/>
  </p:sldLayoutIdLst>
  <p:txStyles>
    <p:titleStyle>
      <a:lvl1pPr algn="l" defTabSz="914400" rtl="0" eaLnBrk="1" latinLnBrk="0" hangingPunct="1">
        <a:spcBef>
          <a:spcPct val="0"/>
        </a:spcBef>
        <a:buNone/>
        <a:tabLst>
          <a:tab pos="8229600" algn="r"/>
        </a:tabLst>
        <a:defRPr sz="3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ts val="400"/>
        </a:spcBef>
        <a:spcAft>
          <a:spcPts val="400"/>
        </a:spcAft>
        <a:buFontTx/>
        <a:buNone/>
        <a:tabLst>
          <a:tab pos="914400" algn="l"/>
          <a:tab pos="1828800" algn="l"/>
          <a:tab pos="2743200" algn="l"/>
          <a:tab pos="3657600" algn="l"/>
          <a:tab pos="4572000" algn="l"/>
          <a:tab pos="8229600" algn="r"/>
        </a:tabLst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457200" algn="l" defTabSz="914400" rtl="0" eaLnBrk="1" latinLnBrk="0" hangingPunct="1">
        <a:spcBef>
          <a:spcPts val="300"/>
        </a:spcBef>
        <a:spcAft>
          <a:spcPts val="300"/>
        </a:spcAft>
        <a:buClr>
          <a:srgbClr val="E60A0A"/>
        </a:buClr>
        <a:buFont typeface="Arial" panose="020B0604020202020204" pitchFamily="34" charset="0"/>
        <a:buChar char="•"/>
        <a:tabLst>
          <a:tab pos="914400" algn="l"/>
          <a:tab pos="1828800" algn="l"/>
          <a:tab pos="2743200" algn="l"/>
          <a:tab pos="3657600" algn="l"/>
          <a:tab pos="4572000" algn="l"/>
          <a:tab pos="8229600" algn="r"/>
        </a:tabLst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04863" indent="-342900" algn="l" defTabSz="914400" rtl="0" eaLnBrk="1" latinLnBrk="0" hangingPunct="1">
        <a:spcBef>
          <a:spcPts val="300"/>
        </a:spcBef>
        <a:spcAft>
          <a:spcPts val="300"/>
        </a:spcAft>
        <a:buClr>
          <a:srgbClr val="0A0AB2"/>
        </a:buClr>
        <a:buFont typeface="Arial" panose="020B0604020202020204" pitchFamily="34" charset="0"/>
        <a:buChar char="•"/>
        <a:tabLst>
          <a:tab pos="1828800" algn="l"/>
          <a:tab pos="2743200" algn="l"/>
          <a:tab pos="3657600" algn="l"/>
          <a:tab pos="4572000" algn="l"/>
          <a:tab pos="8229600" algn="r"/>
        </a:tabLst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144588" indent="-342900" algn="l" defTabSz="914400" rtl="0" eaLnBrk="1" latinLnBrk="0" hangingPunct="1">
        <a:spcBef>
          <a:spcPts val="200"/>
        </a:spcBef>
        <a:spcAft>
          <a:spcPts val="200"/>
        </a:spcAft>
        <a:buClr>
          <a:srgbClr val="1106E8"/>
        </a:buClr>
        <a:buFont typeface="Wingdings" panose="05000000000000000000" pitchFamily="2" charset="2"/>
        <a:buChar char="§"/>
        <a:tabLst>
          <a:tab pos="1828800" algn="l"/>
          <a:tab pos="2743200" algn="l"/>
          <a:tab pos="3657600" algn="l"/>
          <a:tab pos="4572000" algn="l"/>
          <a:tab pos="8229600" algn="r"/>
        </a:tabLst>
        <a:defRPr sz="1600" kern="1200">
          <a:solidFill>
            <a:srgbClr val="595959"/>
          </a:solidFill>
          <a:latin typeface="+mn-lt"/>
          <a:ea typeface="+mn-ea"/>
          <a:cs typeface="+mn-cs"/>
        </a:defRPr>
      </a:lvl4pPr>
      <a:lvl5pPr marL="1484312" indent="-342900" algn="l" defTabSz="914400" rtl="0" eaLnBrk="1" latinLnBrk="0" hangingPunct="1">
        <a:spcBef>
          <a:spcPts val="100"/>
        </a:spcBef>
        <a:spcAft>
          <a:spcPts val="100"/>
        </a:spcAft>
        <a:buClr>
          <a:srgbClr val="1106E8"/>
        </a:buClr>
        <a:buFont typeface="Arial" panose="020B0604020202020204" pitchFamily="34" charset="0"/>
        <a:buChar char="•"/>
        <a:tabLst>
          <a:tab pos="1828800" algn="l"/>
          <a:tab pos="2743200" algn="l"/>
          <a:tab pos="3657600" algn="l"/>
          <a:tab pos="4572000" algn="l"/>
          <a:tab pos="8229600" algn="r"/>
        </a:tabLst>
        <a:defRPr sz="1600" kern="1200">
          <a:solidFill>
            <a:srgbClr val="595959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95.png"/><Relationship Id="rId13" Type="http://schemas.openxmlformats.org/officeDocument/2006/relationships/image" Target="../media/image100.png"/><Relationship Id="rId3" Type="http://schemas.openxmlformats.org/officeDocument/2006/relationships/image" Target="../media/image90.png"/><Relationship Id="rId7" Type="http://schemas.openxmlformats.org/officeDocument/2006/relationships/image" Target="../media/image94.png"/><Relationship Id="rId12" Type="http://schemas.openxmlformats.org/officeDocument/2006/relationships/image" Target="../media/image99.png"/><Relationship Id="rId17" Type="http://schemas.openxmlformats.org/officeDocument/2006/relationships/image" Target="../media/image104.png"/><Relationship Id="rId2" Type="http://schemas.openxmlformats.org/officeDocument/2006/relationships/image" Target="../media/image89.png"/><Relationship Id="rId16" Type="http://schemas.openxmlformats.org/officeDocument/2006/relationships/image" Target="../media/image10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3.png"/><Relationship Id="rId11" Type="http://schemas.openxmlformats.org/officeDocument/2006/relationships/image" Target="../media/image98.png"/><Relationship Id="rId5" Type="http://schemas.openxmlformats.org/officeDocument/2006/relationships/image" Target="../media/image92.png"/><Relationship Id="rId15" Type="http://schemas.openxmlformats.org/officeDocument/2006/relationships/image" Target="../media/image102.png"/><Relationship Id="rId10" Type="http://schemas.openxmlformats.org/officeDocument/2006/relationships/image" Target="../media/image97.png"/><Relationship Id="rId4" Type="http://schemas.openxmlformats.org/officeDocument/2006/relationships/image" Target="../media/image91.png"/><Relationship Id="rId9" Type="http://schemas.openxmlformats.org/officeDocument/2006/relationships/image" Target="../media/image96.png"/><Relationship Id="rId14" Type="http://schemas.openxmlformats.org/officeDocument/2006/relationships/image" Target="../media/image101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1.png"/><Relationship Id="rId3" Type="http://schemas.openxmlformats.org/officeDocument/2006/relationships/image" Target="../media/image106.png"/><Relationship Id="rId7" Type="http://schemas.openxmlformats.org/officeDocument/2006/relationships/image" Target="../media/image110.png"/><Relationship Id="rId12" Type="http://schemas.openxmlformats.org/officeDocument/2006/relationships/image" Target="../media/image115.png"/><Relationship Id="rId2" Type="http://schemas.openxmlformats.org/officeDocument/2006/relationships/image" Target="../media/image10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9.png"/><Relationship Id="rId11" Type="http://schemas.openxmlformats.org/officeDocument/2006/relationships/image" Target="../media/image114.png"/><Relationship Id="rId5" Type="http://schemas.openxmlformats.org/officeDocument/2006/relationships/image" Target="../media/image108.png"/><Relationship Id="rId10" Type="http://schemas.openxmlformats.org/officeDocument/2006/relationships/image" Target="../media/image113.png"/><Relationship Id="rId4" Type="http://schemas.openxmlformats.org/officeDocument/2006/relationships/image" Target="../media/image107.png"/><Relationship Id="rId9" Type="http://schemas.openxmlformats.org/officeDocument/2006/relationships/image" Target="../media/image112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2.png"/><Relationship Id="rId13" Type="http://schemas.openxmlformats.org/officeDocument/2006/relationships/image" Target="../media/image127.png"/><Relationship Id="rId18" Type="http://schemas.openxmlformats.org/officeDocument/2006/relationships/image" Target="../media/image132.png"/><Relationship Id="rId26" Type="http://schemas.openxmlformats.org/officeDocument/2006/relationships/image" Target="../media/image140.png"/><Relationship Id="rId3" Type="http://schemas.openxmlformats.org/officeDocument/2006/relationships/image" Target="../media/image117.jpeg"/><Relationship Id="rId21" Type="http://schemas.openxmlformats.org/officeDocument/2006/relationships/image" Target="../media/image135.png"/><Relationship Id="rId7" Type="http://schemas.openxmlformats.org/officeDocument/2006/relationships/image" Target="../media/image121.png"/><Relationship Id="rId12" Type="http://schemas.openxmlformats.org/officeDocument/2006/relationships/image" Target="../media/image126.png"/><Relationship Id="rId17" Type="http://schemas.openxmlformats.org/officeDocument/2006/relationships/image" Target="../media/image131.png"/><Relationship Id="rId25" Type="http://schemas.openxmlformats.org/officeDocument/2006/relationships/image" Target="../media/image139.png"/><Relationship Id="rId2" Type="http://schemas.openxmlformats.org/officeDocument/2006/relationships/image" Target="../media/image116.png"/><Relationship Id="rId16" Type="http://schemas.openxmlformats.org/officeDocument/2006/relationships/image" Target="../media/image130.png"/><Relationship Id="rId20" Type="http://schemas.openxmlformats.org/officeDocument/2006/relationships/image" Target="../media/image13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0.jpeg"/><Relationship Id="rId11" Type="http://schemas.openxmlformats.org/officeDocument/2006/relationships/image" Target="../media/image125.gif"/><Relationship Id="rId24" Type="http://schemas.openxmlformats.org/officeDocument/2006/relationships/image" Target="../media/image138.png"/><Relationship Id="rId5" Type="http://schemas.openxmlformats.org/officeDocument/2006/relationships/image" Target="../media/image119.gif"/><Relationship Id="rId15" Type="http://schemas.openxmlformats.org/officeDocument/2006/relationships/image" Target="../media/image129.jpeg"/><Relationship Id="rId23" Type="http://schemas.openxmlformats.org/officeDocument/2006/relationships/image" Target="../media/image137.png"/><Relationship Id="rId10" Type="http://schemas.openxmlformats.org/officeDocument/2006/relationships/image" Target="../media/image124.png"/><Relationship Id="rId19" Type="http://schemas.openxmlformats.org/officeDocument/2006/relationships/image" Target="../media/image133.png"/><Relationship Id="rId4" Type="http://schemas.openxmlformats.org/officeDocument/2006/relationships/image" Target="../media/image118.png"/><Relationship Id="rId9" Type="http://schemas.openxmlformats.org/officeDocument/2006/relationships/image" Target="../media/image123.png"/><Relationship Id="rId14" Type="http://schemas.openxmlformats.org/officeDocument/2006/relationships/image" Target="../media/image128.png"/><Relationship Id="rId22" Type="http://schemas.openxmlformats.org/officeDocument/2006/relationships/image" Target="../media/image136.png"/><Relationship Id="rId27" Type="http://schemas.openxmlformats.org/officeDocument/2006/relationships/image" Target="../media/image141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8.png"/><Relationship Id="rId13" Type="http://schemas.openxmlformats.org/officeDocument/2006/relationships/image" Target="../media/image153.png"/><Relationship Id="rId18" Type="http://schemas.openxmlformats.org/officeDocument/2006/relationships/image" Target="../media/image158.png"/><Relationship Id="rId26" Type="http://schemas.openxmlformats.org/officeDocument/2006/relationships/image" Target="../media/image166.emf"/><Relationship Id="rId3" Type="http://schemas.openxmlformats.org/officeDocument/2006/relationships/image" Target="../media/image143.png"/><Relationship Id="rId21" Type="http://schemas.openxmlformats.org/officeDocument/2006/relationships/image" Target="../media/image161.png"/><Relationship Id="rId7" Type="http://schemas.openxmlformats.org/officeDocument/2006/relationships/image" Target="../media/image147.png"/><Relationship Id="rId12" Type="http://schemas.openxmlformats.org/officeDocument/2006/relationships/image" Target="../media/image152.png"/><Relationship Id="rId17" Type="http://schemas.openxmlformats.org/officeDocument/2006/relationships/image" Target="../media/image157.png"/><Relationship Id="rId25" Type="http://schemas.openxmlformats.org/officeDocument/2006/relationships/image" Target="../media/image165.png"/><Relationship Id="rId2" Type="http://schemas.openxmlformats.org/officeDocument/2006/relationships/image" Target="../media/image142.png"/><Relationship Id="rId16" Type="http://schemas.openxmlformats.org/officeDocument/2006/relationships/image" Target="../media/image156.png"/><Relationship Id="rId20" Type="http://schemas.openxmlformats.org/officeDocument/2006/relationships/image" Target="../media/image16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6.png"/><Relationship Id="rId11" Type="http://schemas.openxmlformats.org/officeDocument/2006/relationships/image" Target="../media/image151.png"/><Relationship Id="rId24" Type="http://schemas.openxmlformats.org/officeDocument/2006/relationships/image" Target="../media/image164.png"/><Relationship Id="rId5" Type="http://schemas.openxmlformats.org/officeDocument/2006/relationships/image" Target="../media/image145.png"/><Relationship Id="rId15" Type="http://schemas.openxmlformats.org/officeDocument/2006/relationships/image" Target="../media/image155.png"/><Relationship Id="rId23" Type="http://schemas.openxmlformats.org/officeDocument/2006/relationships/image" Target="../media/image163.png"/><Relationship Id="rId10" Type="http://schemas.openxmlformats.org/officeDocument/2006/relationships/image" Target="../media/image150.png"/><Relationship Id="rId19" Type="http://schemas.openxmlformats.org/officeDocument/2006/relationships/image" Target="../media/image159.png"/><Relationship Id="rId4" Type="http://schemas.openxmlformats.org/officeDocument/2006/relationships/image" Target="../media/image144.png"/><Relationship Id="rId9" Type="http://schemas.openxmlformats.org/officeDocument/2006/relationships/image" Target="../media/image149.png"/><Relationship Id="rId14" Type="http://schemas.openxmlformats.org/officeDocument/2006/relationships/image" Target="../media/image154.png"/><Relationship Id="rId22" Type="http://schemas.openxmlformats.org/officeDocument/2006/relationships/image" Target="../media/image162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3.png"/><Relationship Id="rId13" Type="http://schemas.openxmlformats.org/officeDocument/2006/relationships/image" Target="../media/image178.png"/><Relationship Id="rId18" Type="http://schemas.openxmlformats.org/officeDocument/2006/relationships/image" Target="../media/image183.png"/><Relationship Id="rId26" Type="http://schemas.openxmlformats.org/officeDocument/2006/relationships/image" Target="../media/image191.png"/><Relationship Id="rId3" Type="http://schemas.openxmlformats.org/officeDocument/2006/relationships/image" Target="../media/image168.png"/><Relationship Id="rId21" Type="http://schemas.openxmlformats.org/officeDocument/2006/relationships/image" Target="../media/image186.png"/><Relationship Id="rId7" Type="http://schemas.openxmlformats.org/officeDocument/2006/relationships/image" Target="../media/image172.png"/><Relationship Id="rId12" Type="http://schemas.openxmlformats.org/officeDocument/2006/relationships/image" Target="../media/image177.png"/><Relationship Id="rId17" Type="http://schemas.openxmlformats.org/officeDocument/2006/relationships/image" Target="../media/image182.png"/><Relationship Id="rId25" Type="http://schemas.openxmlformats.org/officeDocument/2006/relationships/image" Target="../media/image190.png"/><Relationship Id="rId2" Type="http://schemas.openxmlformats.org/officeDocument/2006/relationships/image" Target="../media/image167.png"/><Relationship Id="rId16" Type="http://schemas.openxmlformats.org/officeDocument/2006/relationships/image" Target="../media/image181.jpeg"/><Relationship Id="rId20" Type="http://schemas.openxmlformats.org/officeDocument/2006/relationships/image" Target="../media/image185.png"/><Relationship Id="rId29" Type="http://schemas.openxmlformats.org/officeDocument/2006/relationships/image" Target="../media/image19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1.png"/><Relationship Id="rId11" Type="http://schemas.openxmlformats.org/officeDocument/2006/relationships/image" Target="../media/image176.jpeg"/><Relationship Id="rId24" Type="http://schemas.openxmlformats.org/officeDocument/2006/relationships/image" Target="../media/image189.png"/><Relationship Id="rId5" Type="http://schemas.openxmlformats.org/officeDocument/2006/relationships/image" Target="../media/image170.png"/><Relationship Id="rId15" Type="http://schemas.openxmlformats.org/officeDocument/2006/relationships/image" Target="../media/image180.png"/><Relationship Id="rId23" Type="http://schemas.openxmlformats.org/officeDocument/2006/relationships/image" Target="../media/image188.png"/><Relationship Id="rId28" Type="http://schemas.openxmlformats.org/officeDocument/2006/relationships/image" Target="../media/image193.png"/><Relationship Id="rId10" Type="http://schemas.openxmlformats.org/officeDocument/2006/relationships/image" Target="../media/image175.png"/><Relationship Id="rId19" Type="http://schemas.openxmlformats.org/officeDocument/2006/relationships/image" Target="../media/image184.png"/><Relationship Id="rId4" Type="http://schemas.openxmlformats.org/officeDocument/2006/relationships/image" Target="../media/image169.png"/><Relationship Id="rId9" Type="http://schemas.openxmlformats.org/officeDocument/2006/relationships/image" Target="../media/image174.png"/><Relationship Id="rId14" Type="http://schemas.openxmlformats.org/officeDocument/2006/relationships/image" Target="../media/image179.png"/><Relationship Id="rId22" Type="http://schemas.openxmlformats.org/officeDocument/2006/relationships/image" Target="../media/image187.png"/><Relationship Id="rId27" Type="http://schemas.openxmlformats.org/officeDocument/2006/relationships/image" Target="../media/image192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1.png"/><Relationship Id="rId13" Type="http://schemas.openxmlformats.org/officeDocument/2006/relationships/image" Target="../media/image206.png"/><Relationship Id="rId18" Type="http://schemas.openxmlformats.org/officeDocument/2006/relationships/image" Target="../media/image211.emf"/><Relationship Id="rId3" Type="http://schemas.openxmlformats.org/officeDocument/2006/relationships/image" Target="../media/image196.png"/><Relationship Id="rId21" Type="http://schemas.openxmlformats.org/officeDocument/2006/relationships/image" Target="../media/image214.png"/><Relationship Id="rId7" Type="http://schemas.openxmlformats.org/officeDocument/2006/relationships/image" Target="../media/image200.png"/><Relationship Id="rId12" Type="http://schemas.openxmlformats.org/officeDocument/2006/relationships/image" Target="../media/image205.png"/><Relationship Id="rId17" Type="http://schemas.openxmlformats.org/officeDocument/2006/relationships/image" Target="../media/image210.png"/><Relationship Id="rId2" Type="http://schemas.openxmlformats.org/officeDocument/2006/relationships/image" Target="../media/image195.png"/><Relationship Id="rId16" Type="http://schemas.openxmlformats.org/officeDocument/2006/relationships/image" Target="../media/image209.jpeg"/><Relationship Id="rId20" Type="http://schemas.openxmlformats.org/officeDocument/2006/relationships/image" Target="../media/image2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9.jpeg"/><Relationship Id="rId11" Type="http://schemas.openxmlformats.org/officeDocument/2006/relationships/image" Target="../media/image204.png"/><Relationship Id="rId5" Type="http://schemas.openxmlformats.org/officeDocument/2006/relationships/image" Target="../media/image198.png"/><Relationship Id="rId15" Type="http://schemas.openxmlformats.org/officeDocument/2006/relationships/image" Target="../media/image208.png"/><Relationship Id="rId10" Type="http://schemas.openxmlformats.org/officeDocument/2006/relationships/image" Target="../media/image203.png"/><Relationship Id="rId19" Type="http://schemas.openxmlformats.org/officeDocument/2006/relationships/image" Target="../media/image212.png"/><Relationship Id="rId4" Type="http://schemas.openxmlformats.org/officeDocument/2006/relationships/image" Target="../media/image197.png"/><Relationship Id="rId9" Type="http://schemas.openxmlformats.org/officeDocument/2006/relationships/image" Target="../media/image202.png"/><Relationship Id="rId14" Type="http://schemas.openxmlformats.org/officeDocument/2006/relationships/image" Target="../media/image207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1.png"/><Relationship Id="rId13" Type="http://schemas.openxmlformats.org/officeDocument/2006/relationships/image" Target="../media/image226.png"/><Relationship Id="rId18" Type="http://schemas.openxmlformats.org/officeDocument/2006/relationships/image" Target="../media/image231.png"/><Relationship Id="rId3" Type="http://schemas.openxmlformats.org/officeDocument/2006/relationships/image" Target="../media/image216.png"/><Relationship Id="rId21" Type="http://schemas.openxmlformats.org/officeDocument/2006/relationships/image" Target="../media/image234.png"/><Relationship Id="rId7" Type="http://schemas.openxmlformats.org/officeDocument/2006/relationships/image" Target="../media/image220.png"/><Relationship Id="rId12" Type="http://schemas.openxmlformats.org/officeDocument/2006/relationships/image" Target="../media/image225.png"/><Relationship Id="rId17" Type="http://schemas.openxmlformats.org/officeDocument/2006/relationships/image" Target="../media/image230.png"/><Relationship Id="rId2" Type="http://schemas.openxmlformats.org/officeDocument/2006/relationships/image" Target="../media/image215.png"/><Relationship Id="rId16" Type="http://schemas.openxmlformats.org/officeDocument/2006/relationships/image" Target="../media/image229.png"/><Relationship Id="rId20" Type="http://schemas.openxmlformats.org/officeDocument/2006/relationships/image" Target="../media/image23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9.png"/><Relationship Id="rId11" Type="http://schemas.openxmlformats.org/officeDocument/2006/relationships/image" Target="../media/image224.png"/><Relationship Id="rId24" Type="http://schemas.openxmlformats.org/officeDocument/2006/relationships/image" Target="../media/image237.png"/><Relationship Id="rId5" Type="http://schemas.openxmlformats.org/officeDocument/2006/relationships/image" Target="../media/image218.png"/><Relationship Id="rId15" Type="http://schemas.openxmlformats.org/officeDocument/2006/relationships/image" Target="../media/image228.png"/><Relationship Id="rId23" Type="http://schemas.openxmlformats.org/officeDocument/2006/relationships/image" Target="../media/image236.png"/><Relationship Id="rId10" Type="http://schemas.openxmlformats.org/officeDocument/2006/relationships/image" Target="../media/image223.png"/><Relationship Id="rId19" Type="http://schemas.openxmlformats.org/officeDocument/2006/relationships/image" Target="../media/image232.png"/><Relationship Id="rId4" Type="http://schemas.openxmlformats.org/officeDocument/2006/relationships/image" Target="../media/image217.png"/><Relationship Id="rId9" Type="http://schemas.openxmlformats.org/officeDocument/2006/relationships/image" Target="../media/image222.png"/><Relationship Id="rId14" Type="http://schemas.openxmlformats.org/officeDocument/2006/relationships/image" Target="../media/image227.png"/><Relationship Id="rId22" Type="http://schemas.openxmlformats.org/officeDocument/2006/relationships/image" Target="../media/image235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4.png"/><Relationship Id="rId3" Type="http://schemas.openxmlformats.org/officeDocument/2006/relationships/image" Target="../media/image239.png"/><Relationship Id="rId7" Type="http://schemas.openxmlformats.org/officeDocument/2006/relationships/image" Target="../media/image243.png"/><Relationship Id="rId2" Type="http://schemas.openxmlformats.org/officeDocument/2006/relationships/image" Target="../media/image23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2.png"/><Relationship Id="rId5" Type="http://schemas.openxmlformats.org/officeDocument/2006/relationships/image" Target="../media/image241.png"/><Relationship Id="rId4" Type="http://schemas.openxmlformats.org/officeDocument/2006/relationships/image" Target="../media/image240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1.png"/><Relationship Id="rId13" Type="http://schemas.openxmlformats.org/officeDocument/2006/relationships/image" Target="../media/image256.png"/><Relationship Id="rId3" Type="http://schemas.openxmlformats.org/officeDocument/2006/relationships/image" Target="../media/image246.png"/><Relationship Id="rId7" Type="http://schemas.openxmlformats.org/officeDocument/2006/relationships/image" Target="../media/image250.png"/><Relationship Id="rId12" Type="http://schemas.openxmlformats.org/officeDocument/2006/relationships/image" Target="../media/image255.png"/><Relationship Id="rId17" Type="http://schemas.openxmlformats.org/officeDocument/2006/relationships/image" Target="../media/image260.png"/><Relationship Id="rId2" Type="http://schemas.openxmlformats.org/officeDocument/2006/relationships/image" Target="../media/image245.png"/><Relationship Id="rId16" Type="http://schemas.openxmlformats.org/officeDocument/2006/relationships/image" Target="../media/image25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9.png"/><Relationship Id="rId11" Type="http://schemas.openxmlformats.org/officeDocument/2006/relationships/image" Target="../media/image254.png"/><Relationship Id="rId5" Type="http://schemas.openxmlformats.org/officeDocument/2006/relationships/image" Target="../media/image248.png"/><Relationship Id="rId15" Type="http://schemas.openxmlformats.org/officeDocument/2006/relationships/image" Target="../media/image258.png"/><Relationship Id="rId10" Type="http://schemas.openxmlformats.org/officeDocument/2006/relationships/image" Target="../media/image253.png"/><Relationship Id="rId4" Type="http://schemas.openxmlformats.org/officeDocument/2006/relationships/image" Target="../media/image247.png"/><Relationship Id="rId9" Type="http://schemas.openxmlformats.org/officeDocument/2006/relationships/image" Target="../media/image252.png"/><Relationship Id="rId14" Type="http://schemas.openxmlformats.org/officeDocument/2006/relationships/image" Target="../media/image257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7.png"/><Relationship Id="rId3" Type="http://schemas.openxmlformats.org/officeDocument/2006/relationships/image" Target="../media/image262.png"/><Relationship Id="rId7" Type="http://schemas.openxmlformats.org/officeDocument/2006/relationships/image" Target="../media/image266.png"/><Relationship Id="rId2" Type="http://schemas.openxmlformats.org/officeDocument/2006/relationships/image" Target="../media/image26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5.png"/><Relationship Id="rId5" Type="http://schemas.openxmlformats.org/officeDocument/2006/relationships/image" Target="../media/image264.png"/><Relationship Id="rId4" Type="http://schemas.openxmlformats.org/officeDocument/2006/relationships/image" Target="../media/image263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4.png"/><Relationship Id="rId3" Type="http://schemas.openxmlformats.org/officeDocument/2006/relationships/image" Target="../media/image269.png"/><Relationship Id="rId7" Type="http://schemas.openxmlformats.org/officeDocument/2006/relationships/image" Target="../media/image273.png"/><Relationship Id="rId12" Type="http://schemas.openxmlformats.org/officeDocument/2006/relationships/image" Target="../media/image278.png"/><Relationship Id="rId2" Type="http://schemas.openxmlformats.org/officeDocument/2006/relationships/image" Target="../media/image26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2.gif"/><Relationship Id="rId11" Type="http://schemas.openxmlformats.org/officeDocument/2006/relationships/image" Target="../media/image277.png"/><Relationship Id="rId5" Type="http://schemas.openxmlformats.org/officeDocument/2006/relationships/image" Target="../media/image271.png"/><Relationship Id="rId10" Type="http://schemas.openxmlformats.org/officeDocument/2006/relationships/image" Target="../media/image276.png"/><Relationship Id="rId4" Type="http://schemas.openxmlformats.org/officeDocument/2006/relationships/image" Target="../media/image270.png"/><Relationship Id="rId9" Type="http://schemas.openxmlformats.org/officeDocument/2006/relationships/image" Target="../media/image275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9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0.wmf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linkedin.com/company/2319698?trk=tyah&amp;trkInfo=clickedVertical:company,clickedEntityId:2319698,idx:3-1-4,tarId:1471709175688,tas:3SL" TargetMode="External"/><Relationship Id="rId13" Type="http://schemas.openxmlformats.org/officeDocument/2006/relationships/image" Target="../media/image7.png"/><Relationship Id="rId3" Type="http://schemas.openxmlformats.org/officeDocument/2006/relationships/hyperlink" Target="mailto:salesdetails@threesl.com?subject=3SL:%20Tell%20Me%20More%20About%20the%203SL%20Overview" TargetMode="External"/><Relationship Id="rId7" Type="http://schemas.openxmlformats.org/officeDocument/2006/relationships/hyperlink" Target="https://www.facebook.com/3slcradle" TargetMode="External"/><Relationship Id="rId12" Type="http://schemas.openxmlformats.org/officeDocument/2006/relationships/image" Target="../media/image6.png"/><Relationship Id="rId17" Type="http://schemas.openxmlformats.org/officeDocument/2006/relationships/image" Target="../media/image11.png"/><Relationship Id="rId2" Type="http://schemas.openxmlformats.org/officeDocument/2006/relationships/hyperlink" Target="http://www.threesl.com/" TargetMode="External"/><Relationship Id="rId16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twitter.com/intent/follow?original_referer=https://www.threesl.com/&amp;ref_src=twsrc%5etfw&amp;region=follow_link&amp;screen_name=threesl&amp;tw_p=followbutton" TargetMode="External"/><Relationship Id="rId11" Type="http://schemas.openxmlformats.org/officeDocument/2006/relationships/hyperlink" Target="https://youtube.com/c/3SLCradle" TargetMode="External"/><Relationship Id="rId5" Type="http://schemas.openxmlformats.org/officeDocument/2006/relationships/hyperlink" Target="https://www.twitter.com/threesl" TargetMode="External"/><Relationship Id="rId15" Type="http://schemas.openxmlformats.org/officeDocument/2006/relationships/image" Target="../media/image9.png"/><Relationship Id="rId10" Type="http://schemas.openxmlformats.org/officeDocument/2006/relationships/hyperlink" Target="https://www.xing.com/profile/Mark_Walker23?sc_o=mxb_p" TargetMode="External"/><Relationship Id="rId4" Type="http://schemas.openxmlformats.org/officeDocument/2006/relationships/hyperlink" Target="mailto:support@threesl.com" TargetMode="External"/><Relationship Id="rId9" Type="http://schemas.openxmlformats.org/officeDocument/2006/relationships/hyperlink" Target="https://www.linkedin.com/groups/4027985" TargetMode="External"/><Relationship Id="rId14" Type="http://schemas.openxmlformats.org/officeDocument/2006/relationships/image" Target="../media/image8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3" Type="http://schemas.openxmlformats.org/officeDocument/2006/relationships/image" Target="../media/image292.png"/><Relationship Id="rId18" Type="http://schemas.openxmlformats.org/officeDocument/2006/relationships/image" Target="../media/image297.png"/><Relationship Id="rId26" Type="http://schemas.openxmlformats.org/officeDocument/2006/relationships/image" Target="../media/image305.png"/><Relationship Id="rId3" Type="http://schemas.openxmlformats.org/officeDocument/2006/relationships/image" Target="../media/image282.png"/><Relationship Id="rId21" Type="http://schemas.openxmlformats.org/officeDocument/2006/relationships/image" Target="../media/image300.jpeg"/><Relationship Id="rId7" Type="http://schemas.openxmlformats.org/officeDocument/2006/relationships/image" Target="../media/image286.png"/><Relationship Id="rId12" Type="http://schemas.openxmlformats.org/officeDocument/2006/relationships/image" Target="../media/image291.png"/><Relationship Id="rId17" Type="http://schemas.openxmlformats.org/officeDocument/2006/relationships/image" Target="../media/image296.png"/><Relationship Id="rId25" Type="http://schemas.openxmlformats.org/officeDocument/2006/relationships/image" Target="../media/image304.png"/><Relationship Id="rId33" Type="http://schemas.openxmlformats.org/officeDocument/2006/relationships/image" Target="../media/image311.png"/><Relationship Id="rId2" Type="http://schemas.openxmlformats.org/officeDocument/2006/relationships/image" Target="../media/image281.png"/><Relationship Id="rId16" Type="http://schemas.openxmlformats.org/officeDocument/2006/relationships/image" Target="../media/image295.png"/><Relationship Id="rId20" Type="http://schemas.openxmlformats.org/officeDocument/2006/relationships/image" Target="../media/image299.jpeg"/><Relationship Id="rId29" Type="http://schemas.microsoft.com/office/2007/relationships/hdphoto" Target="../media/hdphoto1.wdp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5.png"/><Relationship Id="rId11" Type="http://schemas.openxmlformats.org/officeDocument/2006/relationships/image" Target="../media/image290.png"/><Relationship Id="rId24" Type="http://schemas.openxmlformats.org/officeDocument/2006/relationships/image" Target="../media/image303.png"/><Relationship Id="rId32" Type="http://schemas.openxmlformats.org/officeDocument/2006/relationships/image" Target="../media/image310.png"/><Relationship Id="rId5" Type="http://schemas.openxmlformats.org/officeDocument/2006/relationships/image" Target="../media/image284.jpeg"/><Relationship Id="rId15" Type="http://schemas.openxmlformats.org/officeDocument/2006/relationships/image" Target="../media/image294.png"/><Relationship Id="rId23" Type="http://schemas.openxmlformats.org/officeDocument/2006/relationships/image" Target="../media/image302.png"/><Relationship Id="rId28" Type="http://schemas.openxmlformats.org/officeDocument/2006/relationships/image" Target="../media/image307.png"/><Relationship Id="rId10" Type="http://schemas.openxmlformats.org/officeDocument/2006/relationships/image" Target="../media/image289.png"/><Relationship Id="rId19" Type="http://schemas.openxmlformats.org/officeDocument/2006/relationships/image" Target="../media/image298.jpeg"/><Relationship Id="rId31" Type="http://schemas.openxmlformats.org/officeDocument/2006/relationships/image" Target="../media/image309.png"/><Relationship Id="rId4" Type="http://schemas.openxmlformats.org/officeDocument/2006/relationships/image" Target="../media/image283.jpeg"/><Relationship Id="rId9" Type="http://schemas.openxmlformats.org/officeDocument/2006/relationships/image" Target="../media/image288.png"/><Relationship Id="rId14" Type="http://schemas.openxmlformats.org/officeDocument/2006/relationships/image" Target="../media/image293.png"/><Relationship Id="rId22" Type="http://schemas.openxmlformats.org/officeDocument/2006/relationships/image" Target="../media/image301.png"/><Relationship Id="rId27" Type="http://schemas.openxmlformats.org/officeDocument/2006/relationships/image" Target="../media/image306.png"/><Relationship Id="rId30" Type="http://schemas.openxmlformats.org/officeDocument/2006/relationships/image" Target="../media/image308.png"/><Relationship Id="rId8" Type="http://schemas.openxmlformats.org/officeDocument/2006/relationships/image" Target="../media/image287.png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2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5.bin"/><Relationship Id="rId13" Type="http://schemas.openxmlformats.org/officeDocument/2006/relationships/oleObject" Target="../embeddings/oleObject8.bin"/><Relationship Id="rId3" Type="http://schemas.openxmlformats.org/officeDocument/2006/relationships/image" Target="../media/image313.emf"/><Relationship Id="rId7" Type="http://schemas.openxmlformats.org/officeDocument/2006/relationships/image" Target="../media/image315.emf"/><Relationship Id="rId12" Type="http://schemas.openxmlformats.org/officeDocument/2006/relationships/image" Target="../media/image317.emf"/><Relationship Id="rId2" Type="http://schemas.openxmlformats.org/officeDocument/2006/relationships/oleObject" Target="../embeddings/oleObject2.bin"/><Relationship Id="rId16" Type="http://schemas.openxmlformats.org/officeDocument/2006/relationships/image" Target="../media/image319.emf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4.bin"/><Relationship Id="rId11" Type="http://schemas.openxmlformats.org/officeDocument/2006/relationships/oleObject" Target="../embeddings/oleObject7.bin"/><Relationship Id="rId5" Type="http://schemas.openxmlformats.org/officeDocument/2006/relationships/image" Target="../media/image314.emf"/><Relationship Id="rId15" Type="http://schemas.openxmlformats.org/officeDocument/2006/relationships/oleObject" Target="../embeddings/oleObject9.bin"/><Relationship Id="rId10" Type="http://schemas.openxmlformats.org/officeDocument/2006/relationships/image" Target="../media/image316.emf"/><Relationship Id="rId4" Type="http://schemas.openxmlformats.org/officeDocument/2006/relationships/oleObject" Target="../embeddings/oleObject3.bin"/><Relationship Id="rId9" Type="http://schemas.openxmlformats.org/officeDocument/2006/relationships/oleObject" Target="../embeddings/oleObject6.bin"/><Relationship Id="rId14" Type="http://schemas.openxmlformats.org/officeDocument/2006/relationships/image" Target="../media/image318.emf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threesl.com/cradle/Cradle_training_courses.php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jpeg"/><Relationship Id="rId3" Type="http://schemas.openxmlformats.org/officeDocument/2006/relationships/image" Target="../media/image21.png"/><Relationship Id="rId7" Type="http://schemas.openxmlformats.org/officeDocument/2006/relationships/image" Target="../media/image25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image" Target="../media/image23.jpeg"/><Relationship Id="rId4" Type="http://schemas.openxmlformats.org/officeDocument/2006/relationships/image" Target="../media/image22.png"/><Relationship Id="rId9" Type="http://schemas.openxmlformats.org/officeDocument/2006/relationships/image" Target="../media/image27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13" Type="http://schemas.openxmlformats.org/officeDocument/2006/relationships/image" Target="../media/image39.png"/><Relationship Id="rId18" Type="http://schemas.openxmlformats.org/officeDocument/2006/relationships/image" Target="../media/image44.png"/><Relationship Id="rId26" Type="http://schemas.openxmlformats.org/officeDocument/2006/relationships/image" Target="../media/image52.png"/><Relationship Id="rId3" Type="http://schemas.openxmlformats.org/officeDocument/2006/relationships/image" Target="../media/image29.gif"/><Relationship Id="rId21" Type="http://schemas.openxmlformats.org/officeDocument/2006/relationships/image" Target="../media/image47.png"/><Relationship Id="rId7" Type="http://schemas.openxmlformats.org/officeDocument/2006/relationships/image" Target="../media/image33.gif"/><Relationship Id="rId12" Type="http://schemas.openxmlformats.org/officeDocument/2006/relationships/image" Target="../media/image38.png"/><Relationship Id="rId17" Type="http://schemas.openxmlformats.org/officeDocument/2006/relationships/image" Target="../media/image43.png"/><Relationship Id="rId25" Type="http://schemas.openxmlformats.org/officeDocument/2006/relationships/image" Target="../media/image51.png"/><Relationship Id="rId2" Type="http://schemas.openxmlformats.org/officeDocument/2006/relationships/image" Target="../media/image28.gif"/><Relationship Id="rId16" Type="http://schemas.openxmlformats.org/officeDocument/2006/relationships/image" Target="../media/image42.png"/><Relationship Id="rId20" Type="http://schemas.openxmlformats.org/officeDocument/2006/relationships/image" Target="../media/image46.png"/><Relationship Id="rId29" Type="http://schemas.openxmlformats.org/officeDocument/2006/relationships/image" Target="../media/image5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png"/><Relationship Id="rId11" Type="http://schemas.openxmlformats.org/officeDocument/2006/relationships/image" Target="../media/image37.gif"/><Relationship Id="rId24" Type="http://schemas.openxmlformats.org/officeDocument/2006/relationships/image" Target="../media/image50.png"/><Relationship Id="rId5" Type="http://schemas.openxmlformats.org/officeDocument/2006/relationships/image" Target="../media/image31.gif"/><Relationship Id="rId15" Type="http://schemas.openxmlformats.org/officeDocument/2006/relationships/image" Target="../media/image41.png"/><Relationship Id="rId23" Type="http://schemas.openxmlformats.org/officeDocument/2006/relationships/image" Target="../media/image49.png"/><Relationship Id="rId28" Type="http://schemas.openxmlformats.org/officeDocument/2006/relationships/image" Target="../media/image54.png"/><Relationship Id="rId10" Type="http://schemas.openxmlformats.org/officeDocument/2006/relationships/image" Target="../media/image36.png"/><Relationship Id="rId19" Type="http://schemas.openxmlformats.org/officeDocument/2006/relationships/image" Target="../media/image45.png"/><Relationship Id="rId31" Type="http://schemas.openxmlformats.org/officeDocument/2006/relationships/image" Target="../media/image57.png"/><Relationship Id="rId4" Type="http://schemas.openxmlformats.org/officeDocument/2006/relationships/image" Target="../media/image30.gif"/><Relationship Id="rId9" Type="http://schemas.openxmlformats.org/officeDocument/2006/relationships/image" Target="../media/image35.png"/><Relationship Id="rId14" Type="http://schemas.openxmlformats.org/officeDocument/2006/relationships/image" Target="../media/image40.png"/><Relationship Id="rId22" Type="http://schemas.openxmlformats.org/officeDocument/2006/relationships/image" Target="../media/image48.png"/><Relationship Id="rId27" Type="http://schemas.openxmlformats.org/officeDocument/2006/relationships/image" Target="../media/image53.png"/><Relationship Id="rId30" Type="http://schemas.openxmlformats.org/officeDocument/2006/relationships/image" Target="../media/image56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4.png"/><Relationship Id="rId13" Type="http://schemas.openxmlformats.org/officeDocument/2006/relationships/image" Target="../media/image69.png"/><Relationship Id="rId18" Type="http://schemas.openxmlformats.org/officeDocument/2006/relationships/image" Target="../media/image74.png"/><Relationship Id="rId26" Type="http://schemas.openxmlformats.org/officeDocument/2006/relationships/image" Target="../media/image82.png"/><Relationship Id="rId3" Type="http://schemas.openxmlformats.org/officeDocument/2006/relationships/image" Target="../media/image59.png"/><Relationship Id="rId21" Type="http://schemas.openxmlformats.org/officeDocument/2006/relationships/image" Target="../media/image77.png"/><Relationship Id="rId7" Type="http://schemas.openxmlformats.org/officeDocument/2006/relationships/image" Target="../media/image63.png"/><Relationship Id="rId12" Type="http://schemas.openxmlformats.org/officeDocument/2006/relationships/image" Target="../media/image68.png"/><Relationship Id="rId17" Type="http://schemas.openxmlformats.org/officeDocument/2006/relationships/image" Target="../media/image73.png"/><Relationship Id="rId25" Type="http://schemas.openxmlformats.org/officeDocument/2006/relationships/image" Target="../media/image81.png"/><Relationship Id="rId2" Type="http://schemas.openxmlformats.org/officeDocument/2006/relationships/image" Target="../media/image58.png"/><Relationship Id="rId16" Type="http://schemas.openxmlformats.org/officeDocument/2006/relationships/image" Target="../media/image72.png"/><Relationship Id="rId20" Type="http://schemas.openxmlformats.org/officeDocument/2006/relationships/image" Target="../media/image76.png"/><Relationship Id="rId29" Type="http://schemas.openxmlformats.org/officeDocument/2006/relationships/image" Target="../media/image8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2.jpeg"/><Relationship Id="rId11" Type="http://schemas.openxmlformats.org/officeDocument/2006/relationships/image" Target="../media/image67.png"/><Relationship Id="rId24" Type="http://schemas.openxmlformats.org/officeDocument/2006/relationships/image" Target="../media/image80.png"/><Relationship Id="rId32" Type="http://schemas.openxmlformats.org/officeDocument/2006/relationships/image" Target="../media/image88.png"/><Relationship Id="rId5" Type="http://schemas.openxmlformats.org/officeDocument/2006/relationships/image" Target="../media/image61.png"/><Relationship Id="rId15" Type="http://schemas.openxmlformats.org/officeDocument/2006/relationships/image" Target="../media/image71.png"/><Relationship Id="rId23" Type="http://schemas.openxmlformats.org/officeDocument/2006/relationships/image" Target="../media/image79.png"/><Relationship Id="rId28" Type="http://schemas.openxmlformats.org/officeDocument/2006/relationships/image" Target="../media/image84.png"/><Relationship Id="rId10" Type="http://schemas.openxmlformats.org/officeDocument/2006/relationships/image" Target="../media/image66.png"/><Relationship Id="rId19" Type="http://schemas.openxmlformats.org/officeDocument/2006/relationships/image" Target="../media/image75.png"/><Relationship Id="rId31" Type="http://schemas.openxmlformats.org/officeDocument/2006/relationships/image" Target="../media/image87.png"/><Relationship Id="rId4" Type="http://schemas.openxmlformats.org/officeDocument/2006/relationships/image" Target="../media/image60.jpeg"/><Relationship Id="rId9" Type="http://schemas.openxmlformats.org/officeDocument/2006/relationships/image" Target="../media/image65.png"/><Relationship Id="rId14" Type="http://schemas.openxmlformats.org/officeDocument/2006/relationships/image" Target="../media/image70.png"/><Relationship Id="rId22" Type="http://schemas.openxmlformats.org/officeDocument/2006/relationships/image" Target="../media/image78.png"/><Relationship Id="rId27" Type="http://schemas.openxmlformats.org/officeDocument/2006/relationships/image" Target="../media/image83.png"/><Relationship Id="rId30" Type="http://schemas.openxmlformats.org/officeDocument/2006/relationships/image" Target="../media/image8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3SL and Cradle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An Overview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457200" y="3936889"/>
            <a:ext cx="4114800" cy="215444"/>
          </a:xfrm>
          <a:prstGeom prst="rect">
            <a:avLst/>
          </a:prstGeom>
          <a:noFill/>
        </p:spPr>
        <p:txBody>
          <a:bodyPr wrap="square" lIns="0" tIns="0" rIns="91440" bIns="0" rtlCol="0"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 b="1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RR012/20: October 2024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EF0D877B-D4E4-90C1-E2E7-4C8616C0C69D}"/>
              </a:ext>
            </a:extLst>
          </p:cNvPr>
          <p:cNvGrpSpPr/>
          <p:nvPr/>
        </p:nvGrpSpPr>
        <p:grpSpPr>
          <a:xfrm>
            <a:off x="-1005840" y="914400"/>
            <a:ext cx="905256" cy="4226430"/>
            <a:chOff x="457200" y="455298"/>
            <a:chExt cx="905256" cy="4226430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C4B58E66-C309-528F-C28C-D9A75B0D0886}"/>
                </a:ext>
              </a:extLst>
            </p:cNvPr>
            <p:cNvGrpSpPr/>
            <p:nvPr/>
          </p:nvGrpSpPr>
          <p:grpSpPr>
            <a:xfrm>
              <a:off x="457200" y="457200"/>
              <a:ext cx="301752" cy="4224528"/>
              <a:chOff x="457200" y="457200"/>
              <a:chExt cx="301752" cy="4224528"/>
            </a:xfrm>
          </p:grpSpPr>
          <p:grpSp>
            <p:nvGrpSpPr>
              <p:cNvPr id="36" name="Group 35">
                <a:extLst>
                  <a:ext uri="{FF2B5EF4-FFF2-40B4-BE49-F238E27FC236}">
                    <a16:creationId xmlns:a16="http://schemas.microsoft.com/office/drawing/2014/main" id="{28D8D6CC-37C6-719D-A084-FD337B8D49DD}"/>
                  </a:ext>
                </a:extLst>
              </p:cNvPr>
              <p:cNvGrpSpPr/>
              <p:nvPr/>
            </p:nvGrpSpPr>
            <p:grpSpPr>
              <a:xfrm>
                <a:off x="457200" y="3913632"/>
                <a:ext cx="301752" cy="768096"/>
                <a:chOff x="457200" y="3913632"/>
                <a:chExt cx="301752" cy="768096"/>
              </a:xfrm>
            </p:grpSpPr>
            <p:sp>
              <p:nvSpPr>
                <p:cNvPr id="51" name="Rectangle 50">
                  <a:extLst>
                    <a:ext uri="{FF2B5EF4-FFF2-40B4-BE49-F238E27FC236}">
                      <a16:creationId xmlns:a16="http://schemas.microsoft.com/office/drawing/2014/main" id="{E16DAA64-808D-73B8-7D8F-E032AC8130BA}"/>
                    </a:ext>
                  </a:extLst>
                </p:cNvPr>
                <p:cNvSpPr/>
                <p:nvPr/>
              </p:nvSpPr>
              <p:spPr>
                <a:xfrm>
                  <a:off x="457200" y="3913632"/>
                  <a:ext cx="301752" cy="384048"/>
                </a:xfrm>
                <a:prstGeom prst="rect">
                  <a:avLst/>
                </a:prstGeom>
                <a:solidFill>
                  <a:srgbClr val="F2DF00"/>
                </a:solidFill>
                <a:ln w="12700">
                  <a:solidFill>
                    <a:srgbClr val="F2DF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0" tIns="0" rIns="0" bIns="0" rtlCol="0" anchor="ctr" anchorCtr="1"/>
                <a:lstStyle/>
                <a:p>
                  <a:r>
                    <a:rPr lang="en-GB" dirty="0">
                      <a:solidFill>
                        <a:srgbClr val="F2DF00"/>
                      </a:solidFill>
                    </a:rPr>
                    <a:t>X</a:t>
                  </a:r>
                </a:p>
              </p:txBody>
            </p:sp>
            <p:sp>
              <p:nvSpPr>
                <p:cNvPr id="52" name="Rectangle 51">
                  <a:extLst>
                    <a:ext uri="{FF2B5EF4-FFF2-40B4-BE49-F238E27FC236}">
                      <a16:creationId xmlns:a16="http://schemas.microsoft.com/office/drawing/2014/main" id="{5A56EC70-00A3-ED70-2C2D-D9C02AECFBBC}"/>
                    </a:ext>
                  </a:extLst>
                </p:cNvPr>
                <p:cNvSpPr/>
                <p:nvPr/>
              </p:nvSpPr>
              <p:spPr>
                <a:xfrm>
                  <a:off x="457200" y="4297680"/>
                  <a:ext cx="301752" cy="384048"/>
                </a:xfrm>
                <a:prstGeom prst="rect">
                  <a:avLst/>
                </a:prstGeom>
                <a:solidFill>
                  <a:srgbClr val="FFFF65"/>
                </a:solidFill>
                <a:ln w="12700">
                  <a:solidFill>
                    <a:srgbClr val="FFFF65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0" tIns="0" rIns="0" bIns="0" rtlCol="0" anchor="ctr" anchorCtr="1"/>
                <a:lstStyle/>
                <a:p>
                  <a:r>
                    <a:rPr lang="en-GB" dirty="0">
                      <a:solidFill>
                        <a:srgbClr val="FFFF65"/>
                      </a:solidFill>
                    </a:rPr>
                    <a:t>X</a:t>
                  </a:r>
                </a:p>
              </p:txBody>
            </p:sp>
          </p:grpSp>
          <p:grpSp>
            <p:nvGrpSpPr>
              <p:cNvPr id="37" name="Group 36">
                <a:extLst>
                  <a:ext uri="{FF2B5EF4-FFF2-40B4-BE49-F238E27FC236}">
                    <a16:creationId xmlns:a16="http://schemas.microsoft.com/office/drawing/2014/main" id="{16B252AC-C15B-224A-4FB6-A3FF5296E49D}"/>
                  </a:ext>
                </a:extLst>
              </p:cNvPr>
              <p:cNvGrpSpPr/>
              <p:nvPr/>
            </p:nvGrpSpPr>
            <p:grpSpPr>
              <a:xfrm>
                <a:off x="457200" y="3145536"/>
                <a:ext cx="301752" cy="768096"/>
                <a:chOff x="457200" y="3145536"/>
                <a:chExt cx="301752" cy="768096"/>
              </a:xfrm>
            </p:grpSpPr>
            <p:sp>
              <p:nvSpPr>
                <p:cNvPr id="49" name="Rectangle 48">
                  <a:extLst>
                    <a:ext uri="{FF2B5EF4-FFF2-40B4-BE49-F238E27FC236}">
                      <a16:creationId xmlns:a16="http://schemas.microsoft.com/office/drawing/2014/main" id="{73FCC774-356A-E663-7E25-B4964178FBF0}"/>
                    </a:ext>
                  </a:extLst>
                </p:cNvPr>
                <p:cNvSpPr/>
                <p:nvPr/>
              </p:nvSpPr>
              <p:spPr>
                <a:xfrm>
                  <a:off x="457200" y="3529584"/>
                  <a:ext cx="301752" cy="384048"/>
                </a:xfrm>
                <a:prstGeom prst="rect">
                  <a:avLst/>
                </a:prstGeom>
                <a:solidFill>
                  <a:srgbClr val="FFB625"/>
                </a:solidFill>
                <a:ln w="12700">
                  <a:solidFill>
                    <a:srgbClr val="FFB625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0" tIns="0" rIns="0" bIns="0" rtlCol="0" anchor="ctr" anchorCtr="1"/>
                <a:lstStyle/>
                <a:p>
                  <a:r>
                    <a:rPr lang="en-GB" dirty="0">
                      <a:solidFill>
                        <a:srgbClr val="FFB625"/>
                      </a:solidFill>
                    </a:rPr>
                    <a:t>X</a:t>
                  </a:r>
                </a:p>
              </p:txBody>
            </p:sp>
            <p:sp>
              <p:nvSpPr>
                <p:cNvPr id="50" name="Rectangle 49">
                  <a:extLst>
                    <a:ext uri="{FF2B5EF4-FFF2-40B4-BE49-F238E27FC236}">
                      <a16:creationId xmlns:a16="http://schemas.microsoft.com/office/drawing/2014/main" id="{DE2E7993-F37F-7005-840F-8728B3626CB0}"/>
                    </a:ext>
                  </a:extLst>
                </p:cNvPr>
                <p:cNvSpPr/>
                <p:nvPr/>
              </p:nvSpPr>
              <p:spPr>
                <a:xfrm>
                  <a:off x="457200" y="3145536"/>
                  <a:ext cx="301752" cy="384048"/>
                </a:xfrm>
                <a:prstGeom prst="rect">
                  <a:avLst/>
                </a:prstGeom>
                <a:solidFill>
                  <a:srgbClr val="996600"/>
                </a:solidFill>
                <a:ln w="12700">
                  <a:solidFill>
                    <a:srgbClr val="9966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0" tIns="0" rIns="0" bIns="0" rtlCol="0" anchor="ctr" anchorCtr="1"/>
                <a:lstStyle/>
                <a:p>
                  <a:r>
                    <a:rPr lang="en-GB" dirty="0">
                      <a:solidFill>
                        <a:srgbClr val="996600"/>
                      </a:solidFill>
                    </a:rPr>
                    <a:t>X</a:t>
                  </a:r>
                </a:p>
              </p:txBody>
            </p:sp>
          </p:grpSp>
          <p:grpSp>
            <p:nvGrpSpPr>
              <p:cNvPr id="39" name="Group 38">
                <a:extLst>
                  <a:ext uri="{FF2B5EF4-FFF2-40B4-BE49-F238E27FC236}">
                    <a16:creationId xmlns:a16="http://schemas.microsoft.com/office/drawing/2014/main" id="{FBCD16F8-F68F-EED5-8051-CD251885E5F5}"/>
                  </a:ext>
                </a:extLst>
              </p:cNvPr>
              <p:cNvGrpSpPr/>
              <p:nvPr/>
            </p:nvGrpSpPr>
            <p:grpSpPr>
              <a:xfrm>
                <a:off x="457200" y="2377440"/>
                <a:ext cx="301752" cy="768096"/>
                <a:chOff x="457200" y="2377440"/>
                <a:chExt cx="301752" cy="768096"/>
              </a:xfrm>
            </p:grpSpPr>
            <p:sp>
              <p:nvSpPr>
                <p:cNvPr id="47" name="Rectangle 46">
                  <a:extLst>
                    <a:ext uri="{FF2B5EF4-FFF2-40B4-BE49-F238E27FC236}">
                      <a16:creationId xmlns:a16="http://schemas.microsoft.com/office/drawing/2014/main" id="{D08E5478-4B36-DB85-B6BB-F841AAF9D09F}"/>
                    </a:ext>
                  </a:extLst>
                </p:cNvPr>
                <p:cNvSpPr/>
                <p:nvPr/>
              </p:nvSpPr>
              <p:spPr>
                <a:xfrm>
                  <a:off x="457200" y="2761488"/>
                  <a:ext cx="301752" cy="384048"/>
                </a:xfrm>
                <a:prstGeom prst="rect">
                  <a:avLst/>
                </a:prstGeom>
                <a:solidFill>
                  <a:srgbClr val="FFA161"/>
                </a:solidFill>
                <a:ln w="12700">
                  <a:solidFill>
                    <a:srgbClr val="FFA16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0" tIns="0" rIns="0" bIns="0" rtlCol="0" anchor="ctr" anchorCtr="1"/>
                <a:lstStyle/>
                <a:p>
                  <a:r>
                    <a:rPr lang="en-GB" dirty="0">
                      <a:solidFill>
                        <a:srgbClr val="FFA161"/>
                      </a:solidFill>
                    </a:rPr>
                    <a:t>X</a:t>
                  </a:r>
                </a:p>
              </p:txBody>
            </p:sp>
            <p:sp>
              <p:nvSpPr>
                <p:cNvPr id="48" name="Rectangle 47">
                  <a:extLst>
                    <a:ext uri="{FF2B5EF4-FFF2-40B4-BE49-F238E27FC236}">
                      <a16:creationId xmlns:a16="http://schemas.microsoft.com/office/drawing/2014/main" id="{CDD941A4-A4BB-D398-6F6B-A3C72FC96232}"/>
                    </a:ext>
                  </a:extLst>
                </p:cNvPr>
                <p:cNvSpPr/>
                <p:nvPr/>
              </p:nvSpPr>
              <p:spPr>
                <a:xfrm>
                  <a:off x="457200" y="2377440"/>
                  <a:ext cx="301752" cy="384048"/>
                </a:xfrm>
                <a:prstGeom prst="rect">
                  <a:avLst/>
                </a:prstGeom>
                <a:solidFill>
                  <a:srgbClr val="FF6600"/>
                </a:solidFill>
                <a:ln w="12700">
                  <a:solidFill>
                    <a:srgbClr val="FF66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0" tIns="0" rIns="0" bIns="0" rtlCol="0" anchor="ctr" anchorCtr="1"/>
                <a:lstStyle/>
                <a:p>
                  <a:r>
                    <a:rPr lang="en-GB" dirty="0">
                      <a:solidFill>
                        <a:srgbClr val="FF6600"/>
                      </a:solidFill>
                    </a:rPr>
                    <a:t>X</a:t>
                  </a:r>
                </a:p>
              </p:txBody>
            </p:sp>
          </p:grpSp>
          <p:grpSp>
            <p:nvGrpSpPr>
              <p:cNvPr id="40" name="Group 39">
                <a:extLst>
                  <a:ext uri="{FF2B5EF4-FFF2-40B4-BE49-F238E27FC236}">
                    <a16:creationId xmlns:a16="http://schemas.microsoft.com/office/drawing/2014/main" id="{4325D355-CB3D-A966-04CE-7334D3C4FEB6}"/>
                  </a:ext>
                </a:extLst>
              </p:cNvPr>
              <p:cNvGrpSpPr/>
              <p:nvPr/>
            </p:nvGrpSpPr>
            <p:grpSpPr>
              <a:xfrm>
                <a:off x="457200" y="1609344"/>
                <a:ext cx="301752" cy="768096"/>
                <a:chOff x="457200" y="1609344"/>
                <a:chExt cx="301752" cy="768096"/>
              </a:xfrm>
            </p:grpSpPr>
            <p:sp>
              <p:nvSpPr>
                <p:cNvPr id="45" name="Rectangle 44">
                  <a:extLst>
                    <a:ext uri="{FF2B5EF4-FFF2-40B4-BE49-F238E27FC236}">
                      <a16:creationId xmlns:a16="http://schemas.microsoft.com/office/drawing/2014/main" id="{2E89A4ED-F3AE-32FC-F09E-58F678433AAD}"/>
                    </a:ext>
                  </a:extLst>
                </p:cNvPr>
                <p:cNvSpPr/>
                <p:nvPr/>
              </p:nvSpPr>
              <p:spPr>
                <a:xfrm>
                  <a:off x="457200" y="1993392"/>
                  <a:ext cx="301752" cy="384048"/>
                </a:xfrm>
                <a:prstGeom prst="rect">
                  <a:avLst/>
                </a:prstGeom>
                <a:solidFill>
                  <a:srgbClr val="FFABCD"/>
                </a:solidFill>
                <a:ln w="12700">
                  <a:solidFill>
                    <a:srgbClr val="FFABCD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0" tIns="0" rIns="0" bIns="0" rtlCol="0" anchor="ctr" anchorCtr="1"/>
                <a:lstStyle/>
                <a:p>
                  <a:r>
                    <a:rPr lang="en-GB" dirty="0">
                      <a:solidFill>
                        <a:srgbClr val="FFABCD"/>
                      </a:solidFill>
                    </a:rPr>
                    <a:t>X</a:t>
                  </a:r>
                </a:p>
              </p:txBody>
            </p:sp>
            <p:sp>
              <p:nvSpPr>
                <p:cNvPr id="46" name="Rectangle 45">
                  <a:extLst>
                    <a:ext uri="{FF2B5EF4-FFF2-40B4-BE49-F238E27FC236}">
                      <a16:creationId xmlns:a16="http://schemas.microsoft.com/office/drawing/2014/main" id="{321B5D84-B84F-6D2B-B378-7484DD54818F}"/>
                    </a:ext>
                  </a:extLst>
                </p:cNvPr>
                <p:cNvSpPr/>
                <p:nvPr/>
              </p:nvSpPr>
              <p:spPr>
                <a:xfrm>
                  <a:off x="457200" y="1609344"/>
                  <a:ext cx="301752" cy="384048"/>
                </a:xfrm>
                <a:prstGeom prst="rect">
                  <a:avLst/>
                </a:prstGeom>
                <a:solidFill>
                  <a:srgbClr val="FF5B9D"/>
                </a:solidFill>
                <a:ln w="12700">
                  <a:solidFill>
                    <a:srgbClr val="FF5B9D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0" tIns="0" rIns="0" bIns="0" rtlCol="0" anchor="ctr" anchorCtr="1"/>
                <a:lstStyle/>
                <a:p>
                  <a:r>
                    <a:rPr lang="en-GB" dirty="0">
                      <a:solidFill>
                        <a:srgbClr val="FF5B9D"/>
                      </a:solidFill>
                    </a:rPr>
                    <a:t>X</a:t>
                  </a:r>
                </a:p>
              </p:txBody>
            </p:sp>
          </p:grpSp>
          <p:grpSp>
            <p:nvGrpSpPr>
              <p:cNvPr id="41" name="Group 40">
                <a:extLst>
                  <a:ext uri="{FF2B5EF4-FFF2-40B4-BE49-F238E27FC236}">
                    <a16:creationId xmlns:a16="http://schemas.microsoft.com/office/drawing/2014/main" id="{0F420700-77DA-71AE-F438-67549072AAEB}"/>
                  </a:ext>
                </a:extLst>
              </p:cNvPr>
              <p:cNvGrpSpPr/>
              <p:nvPr/>
            </p:nvGrpSpPr>
            <p:grpSpPr>
              <a:xfrm>
                <a:off x="457200" y="457200"/>
                <a:ext cx="301752" cy="1152144"/>
                <a:chOff x="457200" y="457200"/>
                <a:chExt cx="301752" cy="1152144"/>
              </a:xfrm>
            </p:grpSpPr>
            <p:sp>
              <p:nvSpPr>
                <p:cNvPr id="42" name="Rectangle 41">
                  <a:extLst>
                    <a:ext uri="{FF2B5EF4-FFF2-40B4-BE49-F238E27FC236}">
                      <a16:creationId xmlns:a16="http://schemas.microsoft.com/office/drawing/2014/main" id="{8D7CD375-FF91-A2E1-CD61-9A9667695C6B}"/>
                    </a:ext>
                  </a:extLst>
                </p:cNvPr>
                <p:cNvSpPr/>
                <p:nvPr/>
              </p:nvSpPr>
              <p:spPr>
                <a:xfrm>
                  <a:off x="457200" y="1225296"/>
                  <a:ext cx="301752" cy="384048"/>
                </a:xfrm>
                <a:prstGeom prst="rect">
                  <a:avLst/>
                </a:prstGeom>
                <a:solidFill>
                  <a:srgbClr val="FA7D70"/>
                </a:solidFill>
                <a:ln w="12700">
                  <a:solidFill>
                    <a:srgbClr val="FA7D7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0" tIns="0" rIns="0" bIns="0" rtlCol="0" anchor="ctr" anchorCtr="1"/>
                <a:lstStyle/>
                <a:p>
                  <a:r>
                    <a:rPr lang="en-GB" dirty="0">
                      <a:solidFill>
                        <a:srgbClr val="FA7D70"/>
                      </a:solidFill>
                    </a:rPr>
                    <a:t>X</a:t>
                  </a:r>
                </a:p>
              </p:txBody>
            </p:sp>
            <p:sp>
              <p:nvSpPr>
                <p:cNvPr id="43" name="Rectangle 42">
                  <a:extLst>
                    <a:ext uri="{FF2B5EF4-FFF2-40B4-BE49-F238E27FC236}">
                      <a16:creationId xmlns:a16="http://schemas.microsoft.com/office/drawing/2014/main" id="{8244CBA4-A857-3999-0C69-0E262900F362}"/>
                    </a:ext>
                  </a:extLst>
                </p:cNvPr>
                <p:cNvSpPr/>
                <p:nvPr/>
              </p:nvSpPr>
              <p:spPr>
                <a:xfrm>
                  <a:off x="457200" y="841248"/>
                  <a:ext cx="301752" cy="384048"/>
                </a:xfrm>
                <a:prstGeom prst="rect">
                  <a:avLst/>
                </a:prstGeom>
                <a:solidFill>
                  <a:srgbClr val="E60A0A"/>
                </a:solidFill>
                <a:ln w="12700">
                  <a:solidFill>
                    <a:srgbClr val="E60A0A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0" tIns="0" rIns="0" bIns="0" rtlCol="0" anchor="ctr" anchorCtr="1"/>
                <a:lstStyle/>
                <a:p>
                  <a:r>
                    <a:rPr lang="en-GB" dirty="0">
                      <a:solidFill>
                        <a:srgbClr val="E60A0A"/>
                      </a:solidFill>
                    </a:rPr>
                    <a:t>X</a:t>
                  </a:r>
                </a:p>
              </p:txBody>
            </p:sp>
            <p:sp>
              <p:nvSpPr>
                <p:cNvPr id="44" name="Rectangle 43">
                  <a:extLst>
                    <a:ext uri="{FF2B5EF4-FFF2-40B4-BE49-F238E27FC236}">
                      <a16:creationId xmlns:a16="http://schemas.microsoft.com/office/drawing/2014/main" id="{FC62A09C-CA9E-F52A-2F7F-12C537475184}"/>
                    </a:ext>
                  </a:extLst>
                </p:cNvPr>
                <p:cNvSpPr/>
                <p:nvPr/>
              </p:nvSpPr>
              <p:spPr>
                <a:xfrm>
                  <a:off x="457200" y="457200"/>
                  <a:ext cx="301752" cy="384048"/>
                </a:xfrm>
                <a:prstGeom prst="rect">
                  <a:avLst/>
                </a:prstGeom>
                <a:solidFill>
                  <a:srgbClr val="AC0A0A"/>
                </a:solidFill>
                <a:ln w="12700">
                  <a:solidFill>
                    <a:srgbClr val="AC0A0A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0" tIns="0" rIns="0" bIns="0" rtlCol="0" anchor="ctr" anchorCtr="1"/>
                <a:lstStyle/>
                <a:p>
                  <a:pPr lvl="0"/>
                  <a:r>
                    <a:rPr lang="en-GB" dirty="0">
                      <a:solidFill>
                        <a:srgbClr val="AC0A0A"/>
                      </a:solidFill>
                    </a:rPr>
                    <a:t>X</a:t>
                  </a:r>
                </a:p>
              </p:txBody>
            </p:sp>
          </p:grpSp>
        </p:grpSp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46E3F051-F33A-211E-03B8-AED0E519250F}"/>
                </a:ext>
              </a:extLst>
            </p:cNvPr>
            <p:cNvGrpSpPr/>
            <p:nvPr/>
          </p:nvGrpSpPr>
          <p:grpSpPr>
            <a:xfrm>
              <a:off x="1060704" y="457200"/>
              <a:ext cx="301752" cy="4224528"/>
              <a:chOff x="1523037" y="457200"/>
              <a:chExt cx="301752" cy="4224528"/>
            </a:xfrm>
          </p:grpSpPr>
          <p:grpSp>
            <p:nvGrpSpPr>
              <p:cNvPr id="22" name="Group 21">
                <a:extLst>
                  <a:ext uri="{FF2B5EF4-FFF2-40B4-BE49-F238E27FC236}">
                    <a16:creationId xmlns:a16="http://schemas.microsoft.com/office/drawing/2014/main" id="{7ED01AD8-494C-2325-CF59-969203AA883E}"/>
                  </a:ext>
                </a:extLst>
              </p:cNvPr>
              <p:cNvGrpSpPr/>
              <p:nvPr/>
            </p:nvGrpSpPr>
            <p:grpSpPr>
              <a:xfrm>
                <a:off x="1523037" y="457200"/>
                <a:ext cx="301752" cy="1152144"/>
                <a:chOff x="2362200" y="1627632"/>
                <a:chExt cx="301752" cy="1152144"/>
              </a:xfrm>
            </p:grpSpPr>
            <p:sp>
              <p:nvSpPr>
                <p:cNvPr id="33" name="Rectangle 32">
                  <a:extLst>
                    <a:ext uri="{FF2B5EF4-FFF2-40B4-BE49-F238E27FC236}">
                      <a16:creationId xmlns:a16="http://schemas.microsoft.com/office/drawing/2014/main" id="{1BA3CB52-62B0-DD62-EEC7-8323821E2F83}"/>
                    </a:ext>
                  </a:extLst>
                </p:cNvPr>
                <p:cNvSpPr/>
                <p:nvPr/>
              </p:nvSpPr>
              <p:spPr>
                <a:xfrm>
                  <a:off x="2362200" y="2395728"/>
                  <a:ext cx="301752" cy="384048"/>
                </a:xfrm>
                <a:prstGeom prst="rect">
                  <a:avLst/>
                </a:prstGeom>
                <a:solidFill>
                  <a:srgbClr val="B4FFFF"/>
                </a:solidFill>
                <a:ln w="12700">
                  <a:solidFill>
                    <a:srgbClr val="B4FF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0" tIns="0" rIns="0" bIns="0" rtlCol="0" anchor="ctr" anchorCtr="1"/>
                <a:lstStyle/>
                <a:p>
                  <a:r>
                    <a:rPr lang="en-GB" dirty="0">
                      <a:solidFill>
                        <a:srgbClr val="B4FFFF"/>
                      </a:solidFill>
                    </a:rPr>
                    <a:t>X</a:t>
                  </a:r>
                </a:p>
              </p:txBody>
            </p:sp>
            <p:sp>
              <p:nvSpPr>
                <p:cNvPr id="34" name="Rectangle 33">
                  <a:extLst>
                    <a:ext uri="{FF2B5EF4-FFF2-40B4-BE49-F238E27FC236}">
                      <a16:creationId xmlns:a16="http://schemas.microsoft.com/office/drawing/2014/main" id="{6A721EB3-7934-7A0D-46F2-C99D19BBC140}"/>
                    </a:ext>
                  </a:extLst>
                </p:cNvPr>
                <p:cNvSpPr/>
                <p:nvPr/>
              </p:nvSpPr>
              <p:spPr>
                <a:xfrm>
                  <a:off x="2362200" y="2011680"/>
                  <a:ext cx="301752" cy="384048"/>
                </a:xfrm>
                <a:prstGeom prst="rect">
                  <a:avLst/>
                </a:prstGeom>
                <a:solidFill>
                  <a:srgbClr val="16DCF6"/>
                </a:solidFill>
                <a:ln w="12700">
                  <a:solidFill>
                    <a:srgbClr val="16DCF6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0" tIns="0" rIns="0" bIns="0" rtlCol="0" anchor="ctr" anchorCtr="1"/>
                <a:lstStyle/>
                <a:p>
                  <a:r>
                    <a:rPr lang="en-GB" dirty="0">
                      <a:solidFill>
                        <a:srgbClr val="16DCF6"/>
                      </a:solidFill>
                    </a:rPr>
                    <a:t>X</a:t>
                  </a:r>
                </a:p>
              </p:txBody>
            </p:sp>
            <p:sp>
              <p:nvSpPr>
                <p:cNvPr id="35" name="Rectangle 34">
                  <a:extLst>
                    <a:ext uri="{FF2B5EF4-FFF2-40B4-BE49-F238E27FC236}">
                      <a16:creationId xmlns:a16="http://schemas.microsoft.com/office/drawing/2014/main" id="{758697C7-82F6-A855-CBC1-5501E2C47805}"/>
                    </a:ext>
                  </a:extLst>
                </p:cNvPr>
                <p:cNvSpPr/>
                <p:nvPr/>
              </p:nvSpPr>
              <p:spPr>
                <a:xfrm>
                  <a:off x="2362200" y="1627632"/>
                  <a:ext cx="301752" cy="384048"/>
                </a:xfrm>
                <a:prstGeom prst="rect">
                  <a:avLst/>
                </a:prstGeom>
                <a:solidFill>
                  <a:srgbClr val="009999"/>
                </a:solidFill>
                <a:ln w="12700">
                  <a:solidFill>
                    <a:srgbClr val="00999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0" tIns="0" rIns="0" bIns="0" rtlCol="0" anchor="ctr" anchorCtr="1"/>
                <a:lstStyle/>
                <a:p>
                  <a:r>
                    <a:rPr lang="en-GB" dirty="0">
                      <a:solidFill>
                        <a:srgbClr val="009999"/>
                      </a:solidFill>
                    </a:rPr>
                    <a:t>X</a:t>
                  </a:r>
                </a:p>
              </p:txBody>
            </p:sp>
          </p:grpSp>
          <p:grpSp>
            <p:nvGrpSpPr>
              <p:cNvPr id="23" name="Group 22">
                <a:extLst>
                  <a:ext uri="{FF2B5EF4-FFF2-40B4-BE49-F238E27FC236}">
                    <a16:creationId xmlns:a16="http://schemas.microsoft.com/office/drawing/2014/main" id="{F0831DB2-33E3-448F-7AD6-6E533FB816D0}"/>
                  </a:ext>
                </a:extLst>
              </p:cNvPr>
              <p:cNvGrpSpPr/>
              <p:nvPr/>
            </p:nvGrpSpPr>
            <p:grpSpPr>
              <a:xfrm>
                <a:off x="1523037" y="1607442"/>
                <a:ext cx="301752" cy="1150242"/>
                <a:chOff x="3108158" y="1629534"/>
                <a:chExt cx="301752" cy="1150242"/>
              </a:xfrm>
            </p:grpSpPr>
            <p:sp>
              <p:nvSpPr>
                <p:cNvPr id="30" name="Rectangle 29">
                  <a:extLst>
                    <a:ext uri="{FF2B5EF4-FFF2-40B4-BE49-F238E27FC236}">
                      <a16:creationId xmlns:a16="http://schemas.microsoft.com/office/drawing/2014/main" id="{9AFAC21B-DF92-F7F0-FBAF-B0DA8A18ED0C}"/>
                    </a:ext>
                  </a:extLst>
                </p:cNvPr>
                <p:cNvSpPr/>
                <p:nvPr/>
              </p:nvSpPr>
              <p:spPr>
                <a:xfrm>
                  <a:off x="3108158" y="2395728"/>
                  <a:ext cx="301752" cy="384048"/>
                </a:xfrm>
                <a:prstGeom prst="rect">
                  <a:avLst/>
                </a:prstGeom>
                <a:solidFill>
                  <a:srgbClr val="7DFF7D"/>
                </a:solidFill>
                <a:ln w="12700">
                  <a:solidFill>
                    <a:srgbClr val="7DFF7D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0" tIns="0" rIns="0" bIns="0" rtlCol="0" anchor="ctr" anchorCtr="1"/>
                <a:lstStyle/>
                <a:p>
                  <a:r>
                    <a:rPr lang="en-GB" dirty="0">
                      <a:solidFill>
                        <a:srgbClr val="7DFF7D"/>
                      </a:solidFill>
                    </a:rPr>
                    <a:t>X</a:t>
                  </a:r>
                </a:p>
              </p:txBody>
            </p:sp>
            <p:sp>
              <p:nvSpPr>
                <p:cNvPr id="31" name="Rectangle 30">
                  <a:extLst>
                    <a:ext uri="{FF2B5EF4-FFF2-40B4-BE49-F238E27FC236}">
                      <a16:creationId xmlns:a16="http://schemas.microsoft.com/office/drawing/2014/main" id="{FA7A39DB-2624-A743-2F04-8C1F5592B4F6}"/>
                    </a:ext>
                  </a:extLst>
                </p:cNvPr>
                <p:cNvSpPr/>
                <p:nvPr/>
              </p:nvSpPr>
              <p:spPr>
                <a:xfrm>
                  <a:off x="3108158" y="2011680"/>
                  <a:ext cx="301752" cy="384048"/>
                </a:xfrm>
                <a:prstGeom prst="rect">
                  <a:avLst/>
                </a:prstGeom>
                <a:solidFill>
                  <a:srgbClr val="00CC00"/>
                </a:solidFill>
                <a:ln w="12700">
                  <a:solidFill>
                    <a:srgbClr val="00CC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0" tIns="0" rIns="0" bIns="0" rtlCol="0" anchor="ctr" anchorCtr="1"/>
                <a:lstStyle/>
                <a:p>
                  <a:r>
                    <a:rPr lang="en-GB" dirty="0">
                      <a:solidFill>
                        <a:srgbClr val="00CC00"/>
                      </a:solidFill>
                    </a:rPr>
                    <a:t>X</a:t>
                  </a:r>
                </a:p>
              </p:txBody>
            </p:sp>
            <p:sp>
              <p:nvSpPr>
                <p:cNvPr id="32" name="Rectangle 31">
                  <a:extLst>
                    <a:ext uri="{FF2B5EF4-FFF2-40B4-BE49-F238E27FC236}">
                      <a16:creationId xmlns:a16="http://schemas.microsoft.com/office/drawing/2014/main" id="{2F6286B4-3E1A-F243-A4A1-5C4B5F9B2AC5}"/>
                    </a:ext>
                  </a:extLst>
                </p:cNvPr>
                <p:cNvSpPr/>
                <p:nvPr/>
              </p:nvSpPr>
              <p:spPr>
                <a:xfrm>
                  <a:off x="3108158" y="1629534"/>
                  <a:ext cx="301752" cy="384048"/>
                </a:xfrm>
                <a:prstGeom prst="rect">
                  <a:avLst/>
                </a:prstGeom>
                <a:solidFill>
                  <a:srgbClr val="008000"/>
                </a:solidFill>
                <a:ln w="12700">
                  <a:solidFill>
                    <a:srgbClr val="008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0" tIns="0" rIns="0" bIns="0" rtlCol="0" anchor="ctr" anchorCtr="1"/>
                <a:lstStyle/>
                <a:p>
                  <a:r>
                    <a:rPr lang="en-GB" dirty="0">
                      <a:solidFill>
                        <a:srgbClr val="008000"/>
                      </a:solidFill>
                    </a:rPr>
                    <a:t>X</a:t>
                  </a:r>
                </a:p>
              </p:txBody>
            </p:sp>
          </p:grpSp>
          <p:grpSp>
            <p:nvGrpSpPr>
              <p:cNvPr id="24" name="Group 23">
                <a:extLst>
                  <a:ext uri="{FF2B5EF4-FFF2-40B4-BE49-F238E27FC236}">
                    <a16:creationId xmlns:a16="http://schemas.microsoft.com/office/drawing/2014/main" id="{91804A9E-9CEA-D824-D987-71FC0F87B132}"/>
                  </a:ext>
                </a:extLst>
              </p:cNvPr>
              <p:cNvGrpSpPr/>
              <p:nvPr/>
            </p:nvGrpSpPr>
            <p:grpSpPr>
              <a:xfrm>
                <a:off x="1523037" y="2761488"/>
                <a:ext cx="301752" cy="1920240"/>
                <a:chOff x="3810000" y="1627632"/>
                <a:chExt cx="301752" cy="1920240"/>
              </a:xfrm>
            </p:grpSpPr>
            <p:sp>
              <p:nvSpPr>
                <p:cNvPr id="25" name="Rectangle 24">
                  <a:extLst>
                    <a:ext uri="{FF2B5EF4-FFF2-40B4-BE49-F238E27FC236}">
                      <a16:creationId xmlns:a16="http://schemas.microsoft.com/office/drawing/2014/main" id="{B0FFE529-9F38-7989-FF70-33663149F257}"/>
                    </a:ext>
                  </a:extLst>
                </p:cNvPr>
                <p:cNvSpPr/>
                <p:nvPr/>
              </p:nvSpPr>
              <p:spPr>
                <a:xfrm>
                  <a:off x="3810000" y="1627632"/>
                  <a:ext cx="301752" cy="384048"/>
                </a:xfrm>
                <a:prstGeom prst="rect">
                  <a:avLst/>
                </a:prstGeom>
                <a:solidFill>
                  <a:srgbClr val="CD853F"/>
                </a:solidFill>
                <a:ln w="12700">
                  <a:solidFill>
                    <a:srgbClr val="CD853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0" tIns="0" rIns="0" bIns="0" rtlCol="0" anchor="ctr" anchorCtr="1"/>
                <a:lstStyle/>
                <a:p>
                  <a:r>
                    <a:rPr lang="en-GB" dirty="0">
                      <a:solidFill>
                        <a:srgbClr val="CD853F"/>
                      </a:solidFill>
                    </a:rPr>
                    <a:t>X</a:t>
                  </a:r>
                </a:p>
              </p:txBody>
            </p:sp>
            <p:sp>
              <p:nvSpPr>
                <p:cNvPr id="26" name="Rectangle 25">
                  <a:extLst>
                    <a:ext uri="{FF2B5EF4-FFF2-40B4-BE49-F238E27FC236}">
                      <a16:creationId xmlns:a16="http://schemas.microsoft.com/office/drawing/2014/main" id="{43771931-43AB-16FB-7379-890084B14BEB}"/>
                    </a:ext>
                  </a:extLst>
                </p:cNvPr>
                <p:cNvSpPr/>
                <p:nvPr/>
              </p:nvSpPr>
              <p:spPr>
                <a:xfrm>
                  <a:off x="3810000" y="2011680"/>
                  <a:ext cx="301752" cy="384048"/>
                </a:xfrm>
                <a:prstGeom prst="rect">
                  <a:avLst/>
                </a:prstGeom>
                <a:solidFill>
                  <a:srgbClr val="FFA500"/>
                </a:solidFill>
                <a:ln w="12700">
                  <a:solidFill>
                    <a:srgbClr val="FFA5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0" tIns="0" rIns="0" bIns="0" rtlCol="0" anchor="ctr" anchorCtr="1"/>
                <a:lstStyle/>
                <a:p>
                  <a:r>
                    <a:rPr lang="en-GB" dirty="0">
                      <a:solidFill>
                        <a:srgbClr val="FFA500"/>
                      </a:solidFill>
                    </a:rPr>
                    <a:t>X</a:t>
                  </a:r>
                </a:p>
              </p:txBody>
            </p:sp>
            <p:sp>
              <p:nvSpPr>
                <p:cNvPr id="27" name="Rectangle 26">
                  <a:extLst>
                    <a:ext uri="{FF2B5EF4-FFF2-40B4-BE49-F238E27FC236}">
                      <a16:creationId xmlns:a16="http://schemas.microsoft.com/office/drawing/2014/main" id="{1456C510-4D67-2373-57E8-9BA3BB555AC2}"/>
                    </a:ext>
                  </a:extLst>
                </p:cNvPr>
                <p:cNvSpPr/>
                <p:nvPr/>
              </p:nvSpPr>
              <p:spPr>
                <a:xfrm>
                  <a:off x="3810000" y="2395728"/>
                  <a:ext cx="301752" cy="384048"/>
                </a:xfrm>
                <a:prstGeom prst="rect">
                  <a:avLst/>
                </a:prstGeom>
                <a:solidFill>
                  <a:srgbClr val="006400"/>
                </a:solidFill>
                <a:ln w="12700">
                  <a:solidFill>
                    <a:srgbClr val="0064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0" tIns="0" rIns="0" bIns="0" rtlCol="0" anchor="ctr" anchorCtr="1"/>
                <a:lstStyle/>
                <a:p>
                  <a:r>
                    <a:rPr lang="en-GB" dirty="0">
                      <a:solidFill>
                        <a:srgbClr val="006400"/>
                      </a:solidFill>
                    </a:rPr>
                    <a:t>X</a:t>
                  </a:r>
                </a:p>
              </p:txBody>
            </p:sp>
            <p:sp>
              <p:nvSpPr>
                <p:cNvPr id="28" name="Rectangle 27">
                  <a:extLst>
                    <a:ext uri="{FF2B5EF4-FFF2-40B4-BE49-F238E27FC236}">
                      <a16:creationId xmlns:a16="http://schemas.microsoft.com/office/drawing/2014/main" id="{A2D6DB35-D3F4-6A72-53D2-D129942A1362}"/>
                    </a:ext>
                  </a:extLst>
                </p:cNvPr>
                <p:cNvSpPr/>
                <p:nvPr/>
              </p:nvSpPr>
              <p:spPr>
                <a:xfrm>
                  <a:off x="3810000" y="2779776"/>
                  <a:ext cx="301752" cy="384048"/>
                </a:xfrm>
                <a:prstGeom prst="rect">
                  <a:avLst/>
                </a:prstGeom>
                <a:solidFill>
                  <a:srgbClr val="00CD00"/>
                </a:solidFill>
                <a:ln w="12700">
                  <a:solidFill>
                    <a:srgbClr val="00CD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0" tIns="0" rIns="0" bIns="0" rtlCol="0" anchor="ctr" anchorCtr="1"/>
                <a:lstStyle/>
                <a:p>
                  <a:r>
                    <a:rPr lang="en-GB" dirty="0">
                      <a:solidFill>
                        <a:srgbClr val="00CD00"/>
                      </a:solidFill>
                    </a:rPr>
                    <a:t>X</a:t>
                  </a:r>
                </a:p>
              </p:txBody>
            </p:sp>
            <p:sp>
              <p:nvSpPr>
                <p:cNvPr id="29" name="Rectangle 28">
                  <a:extLst>
                    <a:ext uri="{FF2B5EF4-FFF2-40B4-BE49-F238E27FC236}">
                      <a16:creationId xmlns:a16="http://schemas.microsoft.com/office/drawing/2014/main" id="{308C3692-B994-F75A-E937-7D2A7BB930EE}"/>
                    </a:ext>
                  </a:extLst>
                </p:cNvPr>
                <p:cNvSpPr/>
                <p:nvPr/>
              </p:nvSpPr>
              <p:spPr>
                <a:xfrm>
                  <a:off x="3810000" y="3163824"/>
                  <a:ext cx="301752" cy="384048"/>
                </a:xfrm>
                <a:prstGeom prst="rect">
                  <a:avLst/>
                </a:prstGeom>
                <a:solidFill>
                  <a:srgbClr val="4169E1"/>
                </a:solidFill>
                <a:ln w="12700">
                  <a:solidFill>
                    <a:srgbClr val="4169E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0" tIns="0" rIns="0" bIns="0" rtlCol="0" anchor="ctr" anchorCtr="1"/>
                <a:lstStyle/>
                <a:p>
                  <a:r>
                    <a:rPr lang="en-GB" dirty="0">
                      <a:solidFill>
                        <a:srgbClr val="4169E1"/>
                      </a:solidFill>
                    </a:rPr>
                    <a:t>X</a:t>
                  </a:r>
                </a:p>
              </p:txBody>
            </p:sp>
          </p:grpSp>
        </p:grpSp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C505B9D4-9637-D3FB-F722-FD4974CB6C00}"/>
                </a:ext>
              </a:extLst>
            </p:cNvPr>
            <p:cNvGrpSpPr/>
            <p:nvPr/>
          </p:nvGrpSpPr>
          <p:grpSpPr>
            <a:xfrm>
              <a:off x="758952" y="455298"/>
              <a:ext cx="301752" cy="4224528"/>
              <a:chOff x="1053805" y="455298"/>
              <a:chExt cx="301752" cy="4224528"/>
            </a:xfrm>
          </p:grpSpPr>
          <p:grpSp>
            <p:nvGrpSpPr>
              <p:cNvPr id="8" name="Group 7">
                <a:extLst>
                  <a:ext uri="{FF2B5EF4-FFF2-40B4-BE49-F238E27FC236}">
                    <a16:creationId xmlns:a16="http://schemas.microsoft.com/office/drawing/2014/main" id="{2CD5E47B-1AF9-DCAA-5551-2D33157E1391}"/>
                  </a:ext>
                </a:extLst>
              </p:cNvPr>
              <p:cNvGrpSpPr/>
              <p:nvPr/>
            </p:nvGrpSpPr>
            <p:grpSpPr>
              <a:xfrm>
                <a:off x="1053805" y="455298"/>
                <a:ext cx="301752" cy="1536192"/>
                <a:chOff x="4483768" y="1627632"/>
                <a:chExt cx="301752" cy="1536192"/>
              </a:xfrm>
            </p:grpSpPr>
            <p:sp>
              <p:nvSpPr>
                <p:cNvPr id="18" name="Rectangle 17">
                  <a:extLst>
                    <a:ext uri="{FF2B5EF4-FFF2-40B4-BE49-F238E27FC236}">
                      <a16:creationId xmlns:a16="http://schemas.microsoft.com/office/drawing/2014/main" id="{CA9ED7E6-115D-5C3D-B228-D2CB577AE37D}"/>
                    </a:ext>
                  </a:extLst>
                </p:cNvPr>
                <p:cNvSpPr/>
                <p:nvPr/>
              </p:nvSpPr>
              <p:spPr>
                <a:xfrm>
                  <a:off x="4483768" y="2779776"/>
                  <a:ext cx="301752" cy="384048"/>
                </a:xfrm>
                <a:prstGeom prst="rect">
                  <a:avLst/>
                </a:prstGeom>
                <a:solidFill>
                  <a:srgbClr val="CDE6FF"/>
                </a:solidFill>
                <a:ln w="12700">
                  <a:solidFill>
                    <a:srgbClr val="CDE6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0" tIns="0" rIns="0" bIns="0" rtlCol="0" anchor="ctr" anchorCtr="1"/>
                <a:lstStyle/>
                <a:p>
                  <a:pPr algn="ctr"/>
                  <a:r>
                    <a:rPr lang="en-GB" dirty="0">
                      <a:solidFill>
                        <a:srgbClr val="CDE6FF"/>
                      </a:solidFill>
                    </a:rPr>
                    <a:t>X</a:t>
                  </a:r>
                </a:p>
              </p:txBody>
            </p:sp>
            <p:sp>
              <p:nvSpPr>
                <p:cNvPr id="19" name="Rectangle 18">
                  <a:extLst>
                    <a:ext uri="{FF2B5EF4-FFF2-40B4-BE49-F238E27FC236}">
                      <a16:creationId xmlns:a16="http://schemas.microsoft.com/office/drawing/2014/main" id="{97A6D1F0-8FD7-77FC-43F0-EDBA4052FC52}"/>
                    </a:ext>
                  </a:extLst>
                </p:cNvPr>
                <p:cNvSpPr/>
                <p:nvPr/>
              </p:nvSpPr>
              <p:spPr>
                <a:xfrm>
                  <a:off x="4483768" y="2395728"/>
                  <a:ext cx="301752" cy="384048"/>
                </a:xfrm>
                <a:prstGeom prst="rect">
                  <a:avLst/>
                </a:prstGeom>
                <a:solidFill>
                  <a:srgbClr val="107FFC"/>
                </a:solidFill>
                <a:ln w="12700">
                  <a:solidFill>
                    <a:srgbClr val="107FFC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0" tIns="0" rIns="0" bIns="0" rtlCol="0" anchor="ctr" anchorCtr="1"/>
                <a:lstStyle/>
                <a:p>
                  <a:r>
                    <a:rPr lang="en-GB" dirty="0">
                      <a:solidFill>
                        <a:srgbClr val="107FFC"/>
                      </a:solidFill>
                    </a:rPr>
                    <a:t>X</a:t>
                  </a:r>
                </a:p>
              </p:txBody>
            </p:sp>
            <p:sp>
              <p:nvSpPr>
                <p:cNvPr id="20" name="Rectangle 19">
                  <a:extLst>
                    <a:ext uri="{FF2B5EF4-FFF2-40B4-BE49-F238E27FC236}">
                      <a16:creationId xmlns:a16="http://schemas.microsoft.com/office/drawing/2014/main" id="{135945A4-3177-AADE-FA39-022DFFCAC40B}"/>
                    </a:ext>
                  </a:extLst>
                </p:cNvPr>
                <p:cNvSpPr/>
                <p:nvPr/>
              </p:nvSpPr>
              <p:spPr>
                <a:xfrm>
                  <a:off x="4483768" y="2011680"/>
                  <a:ext cx="301752" cy="384048"/>
                </a:xfrm>
                <a:prstGeom prst="rect">
                  <a:avLst/>
                </a:prstGeom>
                <a:solidFill>
                  <a:srgbClr val="1106E8"/>
                </a:solidFill>
                <a:ln w="12700">
                  <a:solidFill>
                    <a:srgbClr val="1106E8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0" tIns="0" rIns="0" bIns="0" rtlCol="0" anchor="ctr" anchorCtr="1"/>
                <a:lstStyle/>
                <a:p>
                  <a:r>
                    <a:rPr lang="en-GB" dirty="0">
                      <a:solidFill>
                        <a:srgbClr val="1106E8"/>
                      </a:solidFill>
                    </a:rPr>
                    <a:t>X</a:t>
                  </a:r>
                </a:p>
              </p:txBody>
            </p:sp>
            <p:sp>
              <p:nvSpPr>
                <p:cNvPr id="21" name="Rectangle 20">
                  <a:extLst>
                    <a:ext uri="{FF2B5EF4-FFF2-40B4-BE49-F238E27FC236}">
                      <a16:creationId xmlns:a16="http://schemas.microsoft.com/office/drawing/2014/main" id="{9A82A1F0-F65C-8A7E-2A9D-9BF94F75BDD8}"/>
                    </a:ext>
                  </a:extLst>
                </p:cNvPr>
                <p:cNvSpPr/>
                <p:nvPr/>
              </p:nvSpPr>
              <p:spPr>
                <a:xfrm>
                  <a:off x="4483768" y="1627632"/>
                  <a:ext cx="301752" cy="384048"/>
                </a:xfrm>
                <a:prstGeom prst="rect">
                  <a:avLst/>
                </a:prstGeom>
                <a:solidFill>
                  <a:srgbClr val="0A0AB2"/>
                </a:solidFill>
                <a:ln w="12700">
                  <a:solidFill>
                    <a:srgbClr val="0A0AB2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0" tIns="0" rIns="0" bIns="0" rtlCol="0" anchor="ctr" anchorCtr="1"/>
                <a:lstStyle/>
                <a:p>
                  <a:r>
                    <a:rPr lang="en-GB" dirty="0">
                      <a:solidFill>
                        <a:srgbClr val="0A0AB2"/>
                      </a:solidFill>
                    </a:rPr>
                    <a:t>X</a:t>
                  </a:r>
                </a:p>
              </p:txBody>
            </p:sp>
          </p:grpSp>
          <p:grpSp>
            <p:nvGrpSpPr>
              <p:cNvPr id="9" name="Group 8">
                <a:extLst>
                  <a:ext uri="{FF2B5EF4-FFF2-40B4-BE49-F238E27FC236}">
                    <a16:creationId xmlns:a16="http://schemas.microsoft.com/office/drawing/2014/main" id="{F6855945-B5EA-4EA7-5792-AE8C07CDEF68}"/>
                  </a:ext>
                </a:extLst>
              </p:cNvPr>
              <p:cNvGrpSpPr/>
              <p:nvPr/>
            </p:nvGrpSpPr>
            <p:grpSpPr>
              <a:xfrm>
                <a:off x="1053805" y="3911730"/>
                <a:ext cx="301752" cy="768096"/>
                <a:chOff x="5412285" y="1627632"/>
                <a:chExt cx="301752" cy="768096"/>
              </a:xfrm>
            </p:grpSpPr>
            <p:sp>
              <p:nvSpPr>
                <p:cNvPr id="16" name="Rectangle 15">
                  <a:extLst>
                    <a:ext uri="{FF2B5EF4-FFF2-40B4-BE49-F238E27FC236}">
                      <a16:creationId xmlns:a16="http://schemas.microsoft.com/office/drawing/2014/main" id="{986B3576-3E19-31AB-E693-8B1401E40C40}"/>
                    </a:ext>
                  </a:extLst>
                </p:cNvPr>
                <p:cNvSpPr/>
                <p:nvPr/>
              </p:nvSpPr>
              <p:spPr>
                <a:xfrm>
                  <a:off x="5412285" y="1627632"/>
                  <a:ext cx="301752" cy="384048"/>
                </a:xfrm>
                <a:prstGeom prst="rect">
                  <a:avLst/>
                </a:prstGeom>
                <a:solidFill>
                  <a:srgbClr val="990099"/>
                </a:solidFill>
                <a:ln w="12700">
                  <a:solidFill>
                    <a:srgbClr val="99009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0" tIns="0" rIns="0" bIns="0" rtlCol="0" anchor="ctr" anchorCtr="1"/>
                <a:lstStyle/>
                <a:p>
                  <a:r>
                    <a:rPr lang="en-GB" dirty="0">
                      <a:solidFill>
                        <a:srgbClr val="990099"/>
                      </a:solidFill>
                    </a:rPr>
                    <a:t>X</a:t>
                  </a:r>
                </a:p>
              </p:txBody>
            </p:sp>
            <p:sp>
              <p:nvSpPr>
                <p:cNvPr id="17" name="Rectangle 16">
                  <a:extLst>
                    <a:ext uri="{FF2B5EF4-FFF2-40B4-BE49-F238E27FC236}">
                      <a16:creationId xmlns:a16="http://schemas.microsoft.com/office/drawing/2014/main" id="{F21D958A-DD52-DCD8-FEF4-034425BD672D}"/>
                    </a:ext>
                  </a:extLst>
                </p:cNvPr>
                <p:cNvSpPr/>
                <p:nvPr/>
              </p:nvSpPr>
              <p:spPr>
                <a:xfrm>
                  <a:off x="5412285" y="2011680"/>
                  <a:ext cx="301752" cy="384048"/>
                </a:xfrm>
                <a:prstGeom prst="rect">
                  <a:avLst/>
                </a:prstGeom>
                <a:solidFill>
                  <a:srgbClr val="E389FF"/>
                </a:solidFill>
                <a:ln w="12700">
                  <a:solidFill>
                    <a:srgbClr val="E389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0" tIns="0" rIns="0" bIns="0" rtlCol="0" anchor="ctr" anchorCtr="1"/>
                <a:lstStyle/>
                <a:p>
                  <a:r>
                    <a:rPr lang="en-GB" dirty="0">
                      <a:solidFill>
                        <a:srgbClr val="E389FF"/>
                      </a:solidFill>
                    </a:rPr>
                    <a:t>X</a:t>
                  </a:r>
                </a:p>
              </p:txBody>
            </p:sp>
          </p:grpSp>
          <p:grpSp>
            <p:nvGrpSpPr>
              <p:cNvPr id="10" name="Group 9">
                <a:extLst>
                  <a:ext uri="{FF2B5EF4-FFF2-40B4-BE49-F238E27FC236}">
                    <a16:creationId xmlns:a16="http://schemas.microsoft.com/office/drawing/2014/main" id="{DCC1C243-A4DF-D1F6-5A4A-9B89B08B3C61}"/>
                  </a:ext>
                </a:extLst>
              </p:cNvPr>
              <p:cNvGrpSpPr/>
              <p:nvPr/>
            </p:nvGrpSpPr>
            <p:grpSpPr>
              <a:xfrm>
                <a:off x="1053805" y="1991490"/>
                <a:ext cx="301752" cy="1920240"/>
                <a:chOff x="4924926" y="1627632"/>
                <a:chExt cx="301752" cy="1920240"/>
              </a:xfrm>
            </p:grpSpPr>
            <p:sp>
              <p:nvSpPr>
                <p:cNvPr id="11" name="Rectangle 10">
                  <a:extLst>
                    <a:ext uri="{FF2B5EF4-FFF2-40B4-BE49-F238E27FC236}">
                      <a16:creationId xmlns:a16="http://schemas.microsoft.com/office/drawing/2014/main" id="{B1B005A4-A738-82A7-9C6E-DF26FB8D4E1C}"/>
                    </a:ext>
                  </a:extLst>
                </p:cNvPr>
                <p:cNvSpPr/>
                <p:nvPr/>
              </p:nvSpPr>
              <p:spPr>
                <a:xfrm>
                  <a:off x="4924926" y="1627632"/>
                  <a:ext cx="301752" cy="384048"/>
                </a:xfrm>
                <a:prstGeom prst="rect">
                  <a:avLst/>
                </a:prstGeom>
                <a:solidFill>
                  <a:srgbClr val="000000"/>
                </a:solidFill>
                <a:ln w="12700">
                  <a:solidFill>
                    <a:srgbClr val="0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0" tIns="0" rIns="0" bIns="0" rtlCol="0" anchor="ctr" anchorCtr="1"/>
                <a:lstStyle/>
                <a:p>
                  <a:r>
                    <a:rPr lang="en-GB" dirty="0">
                      <a:solidFill>
                        <a:srgbClr val="000000"/>
                      </a:solidFill>
                    </a:rPr>
                    <a:t>X</a:t>
                  </a:r>
                </a:p>
              </p:txBody>
            </p:sp>
            <p:sp>
              <p:nvSpPr>
                <p:cNvPr id="12" name="Rectangle 11">
                  <a:extLst>
                    <a:ext uri="{FF2B5EF4-FFF2-40B4-BE49-F238E27FC236}">
                      <a16:creationId xmlns:a16="http://schemas.microsoft.com/office/drawing/2014/main" id="{1931BA8B-6688-F7EB-7836-375450D4CEE0}"/>
                    </a:ext>
                  </a:extLst>
                </p:cNvPr>
                <p:cNvSpPr/>
                <p:nvPr/>
              </p:nvSpPr>
              <p:spPr>
                <a:xfrm>
                  <a:off x="4924926" y="2011680"/>
                  <a:ext cx="301752" cy="384048"/>
                </a:xfrm>
                <a:prstGeom prst="rect">
                  <a:avLst/>
                </a:prstGeom>
                <a:solidFill>
                  <a:srgbClr val="595959"/>
                </a:solidFill>
                <a:ln w="12700">
                  <a:solidFill>
                    <a:srgbClr val="59595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0" tIns="0" rIns="0" bIns="0" rtlCol="0" anchor="ctr" anchorCtr="1"/>
                <a:lstStyle/>
                <a:p>
                  <a:r>
                    <a:rPr lang="en-GB" dirty="0">
                      <a:solidFill>
                        <a:srgbClr val="595959"/>
                      </a:solidFill>
                    </a:rPr>
                    <a:t>X</a:t>
                  </a:r>
                </a:p>
              </p:txBody>
            </p:sp>
            <p:sp>
              <p:nvSpPr>
                <p:cNvPr id="13" name="Rectangle 12">
                  <a:extLst>
                    <a:ext uri="{FF2B5EF4-FFF2-40B4-BE49-F238E27FC236}">
                      <a16:creationId xmlns:a16="http://schemas.microsoft.com/office/drawing/2014/main" id="{6FBF854F-2D83-9FED-5B4E-C98B46DC3E4D}"/>
                    </a:ext>
                  </a:extLst>
                </p:cNvPr>
                <p:cNvSpPr/>
                <p:nvPr/>
              </p:nvSpPr>
              <p:spPr>
                <a:xfrm>
                  <a:off x="4924926" y="2395728"/>
                  <a:ext cx="301752" cy="384048"/>
                </a:xfrm>
                <a:prstGeom prst="rect">
                  <a:avLst/>
                </a:prstGeom>
                <a:solidFill>
                  <a:srgbClr val="B8B8C0"/>
                </a:solidFill>
                <a:ln w="12700">
                  <a:solidFill>
                    <a:srgbClr val="B8B8C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0" tIns="0" rIns="0" bIns="0" rtlCol="0" anchor="ctr" anchorCtr="1"/>
                <a:lstStyle/>
                <a:p>
                  <a:r>
                    <a:rPr lang="en-GB" dirty="0">
                      <a:solidFill>
                        <a:srgbClr val="B8B8C0"/>
                      </a:solidFill>
                    </a:rPr>
                    <a:t>X</a:t>
                  </a:r>
                </a:p>
              </p:txBody>
            </p:sp>
            <p:sp>
              <p:nvSpPr>
                <p:cNvPr id="14" name="Rectangle 13">
                  <a:extLst>
                    <a:ext uri="{FF2B5EF4-FFF2-40B4-BE49-F238E27FC236}">
                      <a16:creationId xmlns:a16="http://schemas.microsoft.com/office/drawing/2014/main" id="{E58710DE-0590-C82B-6DE1-259F4A670F5A}"/>
                    </a:ext>
                  </a:extLst>
                </p:cNvPr>
                <p:cNvSpPr/>
                <p:nvPr/>
              </p:nvSpPr>
              <p:spPr>
                <a:xfrm>
                  <a:off x="4924926" y="2779776"/>
                  <a:ext cx="301752" cy="384048"/>
                </a:xfrm>
                <a:prstGeom prst="rect">
                  <a:avLst/>
                </a:prstGeom>
                <a:solidFill>
                  <a:srgbClr val="E6E6F0"/>
                </a:solidFill>
                <a:ln w="12700">
                  <a:solidFill>
                    <a:srgbClr val="E6E6F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0" tIns="0" rIns="0" bIns="0" rtlCol="0" anchor="ctr" anchorCtr="1"/>
                <a:lstStyle/>
                <a:p>
                  <a:r>
                    <a:rPr lang="en-GB" dirty="0">
                      <a:solidFill>
                        <a:srgbClr val="E6E6F0"/>
                      </a:solidFill>
                    </a:rPr>
                    <a:t>X</a:t>
                  </a:r>
                </a:p>
              </p:txBody>
            </p:sp>
            <p:sp>
              <p:nvSpPr>
                <p:cNvPr id="15" name="Rectangle 14">
                  <a:extLst>
                    <a:ext uri="{FF2B5EF4-FFF2-40B4-BE49-F238E27FC236}">
                      <a16:creationId xmlns:a16="http://schemas.microsoft.com/office/drawing/2014/main" id="{FCF80C62-0AD1-50CD-59B2-5D66C59CC826}"/>
                    </a:ext>
                  </a:extLst>
                </p:cNvPr>
                <p:cNvSpPr/>
                <p:nvPr/>
              </p:nvSpPr>
              <p:spPr>
                <a:xfrm>
                  <a:off x="4924926" y="3163824"/>
                  <a:ext cx="301752" cy="384048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FFFF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0" tIns="0" rIns="0" bIns="0" rtlCol="0" anchor="ctr" anchorCtr="1"/>
                <a:lstStyle/>
                <a:p>
                  <a:r>
                    <a:rPr lang="en-GB" dirty="0">
                      <a:solidFill>
                        <a:srgbClr val="FFFFFF"/>
                      </a:solidFill>
                    </a:rPr>
                    <a:t>X</a:t>
                  </a:r>
                </a:p>
              </p:txBody>
            </p:sp>
          </p:grpSp>
        </p:grpSp>
      </p:grpSp>
    </p:spTree>
    <p:extLst>
      <p:ext uri="{BB962C8B-B14F-4D97-AF65-F5344CB8AC3E}">
        <p14:creationId xmlns:p14="http://schemas.microsoft.com/office/powerpoint/2010/main" val="33415780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Sample Customers: Aerospace and Defense: 2</a:t>
            </a:r>
          </a:p>
        </p:txBody>
      </p:sp>
      <p:pic>
        <p:nvPicPr>
          <p:cNvPr id="7" name="Picture 32" descr="D:\7.1 docs\draft\Presentations\customers\nlr-logo-300x77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5907" y="1150838"/>
            <a:ext cx="2633218" cy="675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3391" y="3960541"/>
            <a:ext cx="1636404" cy="7184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74" name="Picture 6" descr="True Anomaly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" y="5181600"/>
            <a:ext cx="2286000" cy="409575"/>
          </a:xfrm>
          <a:prstGeom prst="rect">
            <a:avLst/>
          </a:prstGeom>
          <a:noFill/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188720"/>
            <a:ext cx="2114286" cy="3809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0012" y="1281331"/>
            <a:ext cx="2087078" cy="3125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3619" y="2024821"/>
            <a:ext cx="1699158" cy="2883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6" name="Picture 6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881242"/>
            <a:ext cx="2759242" cy="6703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7" name="Picture 7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7537" y="1953087"/>
            <a:ext cx="2104697" cy="5162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8" name="Picture 8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7871" y="2816002"/>
            <a:ext cx="17653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9" name="Picture 9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4540" y="2942947"/>
            <a:ext cx="2104697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30" name="Picture 10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4900" y="4004626"/>
            <a:ext cx="2414337" cy="6302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31" name="Picture 11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3689" y="5165894"/>
            <a:ext cx="2018287" cy="3998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2971800"/>
            <a:ext cx="1409633" cy="5384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1" name="Picture 3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909948"/>
            <a:ext cx="1912766" cy="7374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2" name="Picture 4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7453" y="3928071"/>
            <a:ext cx="1081126" cy="7977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3" name="Picture 5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4091275"/>
            <a:ext cx="1873479" cy="54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862596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Sample Customers: Automotive	2.3</a:t>
            </a:r>
          </a:p>
        </p:txBody>
      </p:sp>
      <p:pic>
        <p:nvPicPr>
          <p:cNvPr id="4101" name="Picture 5" descr="D:\7.1 docs\draft\Presentations\customers\haldex_logo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2286076"/>
            <a:ext cx="1536701" cy="838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D:\7.1 docs\draft\Presentations\customers\hyundai-wia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947" y="3581400"/>
            <a:ext cx="1881403" cy="6781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 descr="D:\7.1 docs\draft\Presentations\customers\logo-valeo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95950" y="3605864"/>
            <a:ext cx="1524000" cy="6678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684" name="Picture 12" descr="ZF TRW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09337" y="4625339"/>
            <a:ext cx="1844013" cy="829807"/>
          </a:xfrm>
          <a:prstGeom prst="rect">
            <a:avLst/>
          </a:prstGeom>
          <a:noFill/>
        </p:spPr>
      </p:pic>
      <p:pic>
        <p:nvPicPr>
          <p:cNvPr id="31746" name="Picture 2" descr="GHSP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57200" y="2419425"/>
            <a:ext cx="1285875" cy="571501"/>
          </a:xfrm>
          <a:prstGeom prst="rect">
            <a:avLst/>
          </a:prstGeom>
          <a:noFill/>
        </p:spPr>
      </p:pic>
      <p:pic>
        <p:nvPicPr>
          <p:cNvPr id="14" name="Picture 2" descr="Horiba-MIRA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572000" y="2275404"/>
            <a:ext cx="2647950" cy="715521"/>
          </a:xfrm>
          <a:prstGeom prst="rect">
            <a:avLst/>
          </a:prstGeom>
          <a:noFill/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1295400"/>
            <a:ext cx="2444999" cy="7343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0692" y="4761374"/>
            <a:ext cx="2393615" cy="5577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4643" y="1481853"/>
            <a:ext cx="2845715" cy="2742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5" name="Picture 3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295400"/>
            <a:ext cx="2120901" cy="6438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6" name="Picture 4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6480" y="3506201"/>
            <a:ext cx="1968500" cy="6837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1957942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Sample Customers: Systems Integration	2.4</a:t>
            </a:r>
          </a:p>
        </p:txBody>
      </p:sp>
      <p:pic>
        <p:nvPicPr>
          <p:cNvPr id="6149" name="Picture 5" descr="D:\7.1 docs\draft\Presentations\customers\carley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0632" y="1905000"/>
            <a:ext cx="1595438" cy="7658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4" name="Picture 10" descr="D:\7.1 docs\draft\Presentations\customers\engasol_logo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2549888"/>
            <a:ext cx="1752600" cy="641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7" name="Picture 1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3248316"/>
            <a:ext cx="2483988" cy="5072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9" name="Picture 15" descr="D:\7.1 docs\draft\Presentations\customers\lgcns.gif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1197" y="5399496"/>
            <a:ext cx="2313457" cy="5608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62" name="Picture 18" descr="D:\7.1 docs\draft\Presentations\customers\MontaVista-Logo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44827" y="4967355"/>
            <a:ext cx="866573" cy="8150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632" name="Picture 8" descr="Daronmont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983223" y="1981200"/>
            <a:ext cx="2666999" cy="381000"/>
          </a:xfrm>
          <a:prstGeom prst="rect">
            <a:avLst/>
          </a:prstGeom>
          <a:noFill/>
        </p:spPr>
      </p:pic>
      <p:pic>
        <p:nvPicPr>
          <p:cNvPr id="26640" name="Picture 16" descr="In-Depth Engineeri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57201" y="4267200"/>
            <a:ext cx="1524000" cy="811162"/>
          </a:xfrm>
          <a:prstGeom prst="rect">
            <a:avLst/>
          </a:prstGeom>
          <a:noFill/>
        </p:spPr>
      </p:pic>
      <p:pic>
        <p:nvPicPr>
          <p:cNvPr id="33" name="Picture 2" descr="Alten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457200" y="1143000"/>
            <a:ext cx="619125" cy="1009650"/>
          </a:xfrm>
          <a:prstGeom prst="rect">
            <a:avLst/>
          </a:prstGeom>
          <a:noFill/>
        </p:spPr>
      </p:pic>
      <p:pic>
        <p:nvPicPr>
          <p:cNvPr id="34" name="Picture 4" descr="Axient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2763205" y="1378571"/>
            <a:ext cx="1782200" cy="409575"/>
          </a:xfrm>
          <a:prstGeom prst="rect">
            <a:avLst/>
          </a:prstGeom>
          <a:noFill/>
        </p:spPr>
      </p:pic>
      <p:pic>
        <p:nvPicPr>
          <p:cNvPr id="35" name="Picture 6" descr="Bizpeer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6949505" y="1150407"/>
            <a:ext cx="1395332" cy="638175"/>
          </a:xfrm>
          <a:prstGeom prst="rect">
            <a:avLst/>
          </a:prstGeom>
          <a:noFill/>
        </p:spPr>
      </p:pic>
      <p:pic>
        <p:nvPicPr>
          <p:cNvPr id="36" name="Picture 8" descr="CSSI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4495800" y="2057400"/>
            <a:ext cx="1339339" cy="609600"/>
          </a:xfrm>
          <a:prstGeom prst="rect">
            <a:avLst/>
          </a:prstGeom>
          <a:noFill/>
        </p:spPr>
      </p:pic>
      <p:pic>
        <p:nvPicPr>
          <p:cNvPr id="38" name="Picture 10" descr="E3 Consultants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4343400" y="2895600"/>
            <a:ext cx="1376064" cy="705430"/>
          </a:xfrm>
          <a:prstGeom prst="rect">
            <a:avLst/>
          </a:prstGeom>
          <a:noFill/>
        </p:spPr>
      </p:pic>
      <p:pic>
        <p:nvPicPr>
          <p:cNvPr id="29700" name="Picture 4" descr="Inforion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2286000" y="4348348"/>
            <a:ext cx="1300176" cy="604652"/>
          </a:xfrm>
          <a:prstGeom prst="rect">
            <a:avLst/>
          </a:prstGeom>
          <a:noFill/>
        </p:spPr>
      </p:pic>
      <p:pic>
        <p:nvPicPr>
          <p:cNvPr id="44" name="Picture 24" descr="ManTech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4898641" y="5525172"/>
            <a:ext cx="2050864" cy="514555"/>
          </a:xfrm>
          <a:prstGeom prst="rect">
            <a:avLst/>
          </a:prstGeom>
          <a:noFill/>
        </p:spPr>
      </p:pic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1584" y="1395635"/>
            <a:ext cx="1133356" cy="3615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3670" y="1371664"/>
            <a:ext cx="1827570" cy="3591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743200"/>
            <a:ext cx="1353290" cy="5786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9" name="Picture 7"/>
          <p:cNvPicPr>
            <a:picLocks noChangeAspect="1" noChangeArrowheads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711" y="5261785"/>
            <a:ext cx="1398654" cy="7169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48298" y="4232641"/>
            <a:ext cx="835543" cy="10291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3571" y="4326887"/>
            <a:ext cx="3128818" cy="397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3263" y="4781830"/>
            <a:ext cx="1399919" cy="6613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209800"/>
            <a:ext cx="2133600" cy="3852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3581400"/>
            <a:ext cx="1850769" cy="5608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0263" y="3847798"/>
            <a:ext cx="2857497" cy="380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6229" y="2849351"/>
            <a:ext cx="1902371" cy="6151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3512124"/>
            <a:ext cx="1337004" cy="5172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5723390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Sample Customers: Systems Integration: 2</a:t>
            </a:r>
          </a:p>
        </p:txBody>
      </p:sp>
      <p:pic>
        <p:nvPicPr>
          <p:cNvPr id="26" name="Picture 26" descr="D:\7.1 docs\draft\Presentations\customers\praemittias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3462" y="1859306"/>
            <a:ext cx="1938737" cy="838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Picture 22" descr="D:\7.1 docs\draft\Presentations\customers\ORC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5550" y="1149791"/>
            <a:ext cx="1550754" cy="6150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" name="Picture 20" descr="D:\7.1 docs\draft\Presentations\customers\nse_logo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7975" y="1219200"/>
            <a:ext cx="1120140" cy="533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630" name="Picture 30" descr="Tri-Era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671464" y="5518041"/>
            <a:ext cx="1799545" cy="528617"/>
          </a:xfrm>
          <a:prstGeom prst="rect">
            <a:avLst/>
          </a:prstGeom>
          <a:noFill/>
        </p:spPr>
      </p:pic>
      <p:pic>
        <p:nvPicPr>
          <p:cNvPr id="22" name="Picture 38" descr="D:\7.1 docs\draft\Presentations\customers\veraxx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7097" y="4753428"/>
            <a:ext cx="1410781" cy="4898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" name="Picture 2" descr="Punkfro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46311" y="2697588"/>
            <a:ext cx="1487498" cy="1043091"/>
          </a:xfrm>
          <a:prstGeom prst="rect">
            <a:avLst/>
          </a:prstGeom>
          <a:noFill/>
        </p:spPr>
      </p:pic>
      <p:pic>
        <p:nvPicPr>
          <p:cNvPr id="38" name="Picture 6" descr="RUSATOM AUTOMATED CONTROL SYSTEMS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282836" y="2819400"/>
            <a:ext cx="2251564" cy="756117"/>
          </a:xfrm>
          <a:prstGeom prst="rect">
            <a:avLst/>
          </a:prstGeom>
          <a:noFill/>
        </p:spPr>
      </p:pic>
      <p:pic>
        <p:nvPicPr>
          <p:cNvPr id="28674" name="Picture 2" descr="SAS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265700" y="3276019"/>
            <a:ext cx="1432277" cy="666751"/>
          </a:xfrm>
          <a:prstGeom prst="rect">
            <a:avLst/>
          </a:prstGeom>
          <a:noFill/>
        </p:spPr>
      </p:pic>
      <p:pic>
        <p:nvPicPr>
          <p:cNvPr id="42" name="Picture 11" descr="Sebastian Tombs Enterprises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6646069" y="3694216"/>
            <a:ext cx="1699364" cy="839320"/>
          </a:xfrm>
          <a:prstGeom prst="rect">
            <a:avLst/>
          </a:prstGeom>
          <a:noFill/>
        </p:spPr>
      </p:pic>
      <p:pic>
        <p:nvPicPr>
          <p:cNvPr id="44" name="Picture 13" descr="Teledyne Brown Engineerin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4461329" y="4724853"/>
            <a:ext cx="2115278" cy="489855"/>
          </a:xfrm>
          <a:prstGeom prst="rect">
            <a:avLst/>
          </a:prstGeom>
          <a:noFill/>
        </p:spPr>
      </p:pic>
      <p:pic>
        <p:nvPicPr>
          <p:cNvPr id="28678" name="Picture 6" descr="VEMAC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6541718" y="5416341"/>
            <a:ext cx="1813664" cy="661988"/>
          </a:xfrm>
          <a:prstGeom prst="rect">
            <a:avLst/>
          </a:prstGeom>
          <a:noFill/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280160"/>
            <a:ext cx="2057400" cy="26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1135826"/>
            <a:ext cx="1261583" cy="6167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8573" y="2567856"/>
            <a:ext cx="1570475" cy="5998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3669633"/>
            <a:ext cx="1714500" cy="7259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3" name="Picture 7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4032613"/>
            <a:ext cx="1502768" cy="5009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4" name="Picture 8"/>
          <p:cNvPicPr>
            <a:picLocks noChangeAspect="1" noChangeArrowheads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611" y="4800601"/>
            <a:ext cx="1568902" cy="5491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5" name="Picture 9"/>
          <p:cNvPicPr>
            <a:picLocks noChangeAspect="1" noChangeArrowheads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3484" y="4706255"/>
            <a:ext cx="19177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6" name="Picture 10"/>
          <p:cNvPicPr>
            <a:picLocks noChangeAspect="1" noChangeArrowheads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5671929"/>
            <a:ext cx="1981200" cy="27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7" name="Picture 11"/>
          <p:cNvPicPr>
            <a:picLocks noChangeAspect="1" noChangeArrowheads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9786" y="2011222"/>
            <a:ext cx="1638300" cy="4045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8" name="Picture 12"/>
          <p:cNvPicPr>
            <a:picLocks noChangeAspect="1" noChangeArrowheads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905000"/>
            <a:ext cx="1807210" cy="5006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9" name="Picture 13"/>
          <p:cNvPicPr>
            <a:picLocks noChangeAspect="1" noChangeArrowheads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0576" y="2057400"/>
            <a:ext cx="2003824" cy="5097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10" name="Picture 14"/>
          <p:cNvPicPr>
            <a:picLocks noChangeAspect="1" noChangeArrowheads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0221" y="5513258"/>
            <a:ext cx="15875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80453" y="2814699"/>
            <a:ext cx="1736835" cy="6385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F809A2E1-6FAD-EB15-86CD-859D7EB2CB29}"/>
              </a:ext>
            </a:extLst>
          </p:cNvPr>
          <p:cNvPicPr>
            <a:picLocks noChangeAspect="1"/>
          </p:cNvPicPr>
          <p:nvPr/>
        </p:nvPicPr>
        <p:blipFill>
          <a:blip r:embed="rId26"/>
          <a:stretch>
            <a:fillRect/>
          </a:stretch>
        </p:blipFill>
        <p:spPr>
          <a:xfrm>
            <a:off x="2627112" y="4090215"/>
            <a:ext cx="1561865" cy="5022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949702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Sample Customers: Energy and Construction	2.5</a:t>
            </a:r>
          </a:p>
        </p:txBody>
      </p:sp>
      <p:pic>
        <p:nvPicPr>
          <p:cNvPr id="44" name="Picture 17" descr="D:\7.1 docs\draft\Presentations\customers\orica_logo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8255" y="4737198"/>
            <a:ext cx="1463040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5" name="Picture 20" descr="D:\7.1 docs\draft\Presentations\customers\logo-terra-power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48327" y="4884096"/>
            <a:ext cx="1622680" cy="533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066800"/>
            <a:ext cx="737551" cy="9440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0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5897" y="1219200"/>
            <a:ext cx="2095303" cy="3410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4" name="Picture 5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209800"/>
            <a:ext cx="1921375" cy="3484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5" name="Picture 6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863516"/>
            <a:ext cx="1606231" cy="438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7" name="Picture 4" descr="TPS Real Estate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842115" y="5507224"/>
            <a:ext cx="937660" cy="533400"/>
          </a:xfrm>
          <a:prstGeom prst="rect">
            <a:avLst/>
          </a:prstGeom>
          <a:noFill/>
        </p:spPr>
      </p:pic>
      <p:pic>
        <p:nvPicPr>
          <p:cNvPr id="58" name="Picture 16" descr="D:\7.1 docs\draft\Presentations\customers\niels-logo-big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0022" y="3665622"/>
            <a:ext cx="1380296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4" name="Picture 20" descr="Oceaneering Umbilical Solutions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4828371" y="4148312"/>
            <a:ext cx="1346199" cy="609600"/>
          </a:xfrm>
          <a:prstGeom prst="rect">
            <a:avLst/>
          </a:prstGeom>
          <a:noFill/>
        </p:spPr>
      </p:pic>
      <p:pic>
        <p:nvPicPr>
          <p:cNvPr id="65" name="Picture 22" descr="Pheonix International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457200" y="5331199"/>
            <a:ext cx="1860670" cy="611695"/>
          </a:xfrm>
          <a:prstGeom prst="rect">
            <a:avLst/>
          </a:prstGeom>
          <a:noFill/>
        </p:spPr>
      </p:pic>
      <p:pic>
        <p:nvPicPr>
          <p:cNvPr id="66" name="Picture 24" descr="Silverwell Energy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2609937" y="5419947"/>
            <a:ext cx="1508249" cy="707954"/>
          </a:xfrm>
          <a:prstGeom prst="rect">
            <a:avLst/>
          </a:prstGeom>
          <a:noFill/>
        </p:spPr>
      </p:pic>
      <p:pic>
        <p:nvPicPr>
          <p:cNvPr id="69" name="Picture 28" descr="Westinghouse Electric Company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4609287" y="5577412"/>
            <a:ext cx="1278080" cy="457200"/>
          </a:xfrm>
          <a:prstGeom prst="rect">
            <a:avLst/>
          </a:prstGeom>
          <a:noFill/>
        </p:spPr>
      </p:pic>
      <p:pic>
        <p:nvPicPr>
          <p:cNvPr id="73" name="Picture 4" descr="General Fusion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4702576" y="2622146"/>
            <a:ext cx="2314434" cy="402771"/>
          </a:xfrm>
          <a:prstGeom prst="rect">
            <a:avLst/>
          </a:prstGeom>
          <a:noFill/>
        </p:spPr>
      </p:pic>
      <p:pic>
        <p:nvPicPr>
          <p:cNvPr id="74" name="Picture 2" descr="LSIS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3537201" y="3192833"/>
            <a:ext cx="1938814" cy="306705"/>
          </a:xfrm>
          <a:prstGeom prst="rect">
            <a:avLst/>
          </a:prstGeom>
          <a:noFill/>
        </p:spPr>
      </p:pic>
      <p:pic>
        <p:nvPicPr>
          <p:cNvPr id="76" name="Picture 10" descr="KEPCO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457200" y="3505200"/>
            <a:ext cx="1524000" cy="609601"/>
          </a:xfrm>
          <a:prstGeom prst="rect">
            <a:avLst/>
          </a:prstGeom>
          <a:noFill/>
        </p:spPr>
      </p:pic>
      <p:pic>
        <p:nvPicPr>
          <p:cNvPr id="78" name="Picture 6" descr="Newton Energy Solutions"/>
          <p:cNvPicPr>
            <a:picLocks noChangeAspect="1" noChangeArrowheads="1"/>
          </p:cNvPicPr>
          <p:nvPr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2416483" y="4256996"/>
            <a:ext cx="1847587" cy="457200"/>
          </a:xfrm>
          <a:prstGeom prst="rect">
            <a:avLst/>
          </a:prstGeom>
          <a:noFill/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0022" y="1167233"/>
            <a:ext cx="1962063" cy="5853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0400" y="1921611"/>
            <a:ext cx="1400441" cy="5386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0693" y="2577984"/>
            <a:ext cx="20193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22699" y="3030109"/>
            <a:ext cx="1835818" cy="4294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6" name="Picture 6"/>
          <p:cNvPicPr>
            <a:picLocks noChangeAspect="1" noChangeArrowheads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7870" y="3275752"/>
            <a:ext cx="1022407" cy="6628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7" name="Picture 7"/>
          <p:cNvPicPr>
            <a:picLocks noChangeAspect="1" noChangeArrowheads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4358844"/>
            <a:ext cx="1702594" cy="7567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8" name="Picture 8"/>
          <p:cNvPicPr>
            <a:picLocks noChangeAspect="1" noChangeArrowheads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6899" y="4184121"/>
            <a:ext cx="1993900" cy="3494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30" name="Picture 10"/>
          <p:cNvPicPr>
            <a:picLocks noChangeAspect="1" noChangeArrowheads="1"/>
          </p:cNvPicPr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1989" y="4896575"/>
            <a:ext cx="2016382" cy="3845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31" name="Picture 11"/>
          <p:cNvPicPr>
            <a:picLocks noChangeAspect="1" noChangeArrowheads="1"/>
          </p:cNvPicPr>
          <p:nvPr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72939" y="3429000"/>
            <a:ext cx="2264898" cy="577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32" name="Picture 12"/>
          <p:cNvPicPr>
            <a:picLocks noChangeAspect="1" noChangeArrowheads="1"/>
          </p:cNvPicPr>
          <p:nvPr/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1053" y="1882048"/>
            <a:ext cx="2444750" cy="4260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33" name="Picture 13"/>
          <p:cNvPicPr>
            <a:picLocks noChangeAspect="1" noChangeArrowheads="1"/>
          </p:cNvPicPr>
          <p:nvPr/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4570" y="1178071"/>
            <a:ext cx="2102637" cy="376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36" name="Picture 16"/>
          <p:cNvPicPr>
            <a:picLocks noChangeAspect="1" noChangeArrowheads="1"/>
          </p:cNvPicPr>
          <p:nvPr/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9782" y="1681966"/>
            <a:ext cx="1426639" cy="8363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5247260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Sample Customers: Government and Military	2.6</a:t>
            </a:r>
          </a:p>
        </p:txBody>
      </p:sp>
      <p:pic>
        <p:nvPicPr>
          <p:cNvPr id="8196" name="Picture 4" descr="D:\7.1 docs\draft\Presentations\customers\dodau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7238" y="1100293"/>
            <a:ext cx="2228880" cy="5361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03" name="Picture 11" descr="D:\7.1 docs\draft\Presentations\customers\navsea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7438" y="4274586"/>
            <a:ext cx="1702151" cy="7829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9973" y="5019408"/>
            <a:ext cx="1134274" cy="11342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62" name="Picture 10" descr="Naval Force Analysis Test Evaluation Group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381330" y="2980414"/>
            <a:ext cx="1828800" cy="704851"/>
          </a:xfrm>
          <a:prstGeom prst="rect">
            <a:avLst/>
          </a:prstGeom>
          <a:noFill/>
        </p:spPr>
      </p:pic>
      <p:pic>
        <p:nvPicPr>
          <p:cNvPr id="23568" name="Picture 16" descr="RAAF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57200" y="5257799"/>
            <a:ext cx="2152650" cy="636879"/>
          </a:xfrm>
          <a:prstGeom prst="rect">
            <a:avLst/>
          </a:prstGeom>
          <a:noFill/>
        </p:spPr>
      </p:pic>
      <p:pic>
        <p:nvPicPr>
          <p:cNvPr id="23558" name="Picture 6" descr="Home Office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57200" y="2971800"/>
            <a:ext cx="1772092" cy="762000"/>
          </a:xfrm>
          <a:prstGeom prst="rect">
            <a:avLst/>
          </a:prstGeom>
          <a:noFill/>
        </p:spPr>
      </p:pic>
      <p:pic>
        <p:nvPicPr>
          <p:cNvPr id="8199" name="Picture 7" descr="D:\7.1 docs\draft\Presentations\customers\logoFAA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8313" y="1670345"/>
            <a:ext cx="1189647" cy="11896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582" name="Picture 6" descr="Naval Information Warfare Centre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457200" y="4038600"/>
            <a:ext cx="1066800" cy="911442"/>
          </a:xfrm>
          <a:prstGeom prst="rect">
            <a:avLst/>
          </a:prstGeom>
          <a:noFill/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152434"/>
            <a:ext cx="2442962" cy="4971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2691" y="2445283"/>
            <a:ext cx="2611736" cy="8418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0" name="Picture 6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35410" y="3393312"/>
            <a:ext cx="1877543" cy="6405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1" name="Picture 7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4675" y="5257798"/>
            <a:ext cx="1989175" cy="6867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2" name="Picture 8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914484"/>
            <a:ext cx="2228850" cy="7621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3" name="Picture 9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9973" y="1878202"/>
            <a:ext cx="1986426" cy="8782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4" name="Picture 12" descr="D:\7.1 docs\draft\Presentations\customers\nasa.jpg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9100" y="3068222"/>
            <a:ext cx="1278943" cy="10631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4541" y="3802754"/>
            <a:ext cx="1134274" cy="10740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D2A8EEE0-B90D-3C5C-BEE9-83B0895BA11A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4071849" y="4234109"/>
            <a:ext cx="2344270" cy="66457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94EEB069-964D-7ECF-A2AE-3CE106BF316B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5551" y="1322604"/>
            <a:ext cx="2175044" cy="1056312"/>
          </a:xfrm>
          <a:prstGeom prst="rect">
            <a:avLst/>
          </a:prstGeom>
        </p:spPr>
      </p:pic>
      <p:pic>
        <p:nvPicPr>
          <p:cNvPr id="8195" name="Picture 3" descr="D:\7.1 docs\draft\Presentations\customers\dapa.png"/>
          <p:cNvPicPr>
            <a:picLocks noChangeAspect="1" noChangeArrowheads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7165" y="1145386"/>
            <a:ext cx="2210849" cy="4971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586" name="Picture 10" descr="UKHSA"/>
          <p:cNvPicPr>
            <a:picLocks noChangeAspect="1" noChangeArrowheads="1"/>
          </p:cNvPicPr>
          <p:nvPr/>
        </p:nvPicPr>
        <p:blipFill>
          <a:blip r:embed="rId21" cstate="print"/>
          <a:srcRect/>
          <a:stretch>
            <a:fillRect/>
          </a:stretch>
        </p:blipFill>
        <p:spPr bwMode="auto">
          <a:xfrm>
            <a:off x="5215188" y="4821887"/>
            <a:ext cx="1337093" cy="139139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13094233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8" name="Picture 10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9163" y="3616928"/>
            <a:ext cx="1506074" cy="9550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Sample Customers: Manufacturing	2.7</a:t>
            </a:r>
          </a:p>
        </p:txBody>
      </p:sp>
      <p:pic>
        <p:nvPicPr>
          <p:cNvPr id="22536" name="Picture 8" descr="CoolLED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1219200"/>
            <a:ext cx="1450740" cy="491574"/>
          </a:xfrm>
          <a:prstGeom prst="rect">
            <a:avLst/>
          </a:prstGeom>
          <a:noFill/>
        </p:spPr>
      </p:pic>
      <p:pic>
        <p:nvPicPr>
          <p:cNvPr id="4" name="Picture 4" descr="Corni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72200" y="1143000"/>
            <a:ext cx="952500" cy="952501"/>
          </a:xfrm>
          <a:prstGeom prst="rect">
            <a:avLst/>
          </a:prstGeom>
          <a:noFill/>
        </p:spPr>
      </p:pic>
      <p:pic>
        <p:nvPicPr>
          <p:cNvPr id="23554" name="Picture 2" descr="DefendTex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391400" y="1143000"/>
            <a:ext cx="1317625" cy="616923"/>
          </a:xfrm>
          <a:prstGeom prst="rect">
            <a:avLst/>
          </a:prstGeom>
          <a:noFill/>
        </p:spPr>
      </p:pic>
      <p:pic>
        <p:nvPicPr>
          <p:cNvPr id="22534" name="Picture 6" descr="Dongil Shipyard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648046" y="2057400"/>
            <a:ext cx="2206625" cy="492813"/>
          </a:xfrm>
          <a:prstGeom prst="rect">
            <a:avLst/>
          </a:prstGeom>
          <a:noFill/>
        </p:spPr>
      </p:pic>
      <p:pic>
        <p:nvPicPr>
          <p:cNvPr id="30" name="Picture 7" descr="D:\7.1 docs\draft\Presentations\customers\emerson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1400" y="2057400"/>
            <a:ext cx="1134043" cy="5794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Picture 3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600" y="3581400"/>
            <a:ext cx="894219" cy="8942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" name="Picture 16" descr="Kato Engineerin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457200" y="3733800"/>
            <a:ext cx="1143000" cy="1143000"/>
          </a:xfrm>
          <a:prstGeom prst="rect">
            <a:avLst/>
          </a:prstGeom>
          <a:noFill/>
        </p:spPr>
      </p:pic>
      <p:pic>
        <p:nvPicPr>
          <p:cNvPr id="36" name="Picture 18" descr="MTC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1905000" y="3581400"/>
            <a:ext cx="1428750" cy="1428750"/>
          </a:xfrm>
          <a:prstGeom prst="rect">
            <a:avLst/>
          </a:prstGeom>
          <a:noFill/>
        </p:spPr>
      </p:pic>
      <p:pic>
        <p:nvPicPr>
          <p:cNvPr id="37" name="Picture 6" descr="D:\7.1 docs\draft\Presentations\customers\nanotech.pn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30552" y="4635507"/>
            <a:ext cx="2319801" cy="4825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" name="Picture 14" descr="Peregrine Semiconductor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7084595" y="4572000"/>
            <a:ext cx="1615268" cy="609600"/>
          </a:xfrm>
          <a:prstGeom prst="rect">
            <a:avLst/>
          </a:prstGeom>
          <a:noFill/>
        </p:spPr>
      </p:pic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965820"/>
            <a:ext cx="2101850" cy="3379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3" y="2654889"/>
            <a:ext cx="2520254" cy="5650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0" y="2776537"/>
            <a:ext cx="1447800" cy="542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5356139"/>
            <a:ext cx="2025650" cy="4441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4" name="Picture 6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0615" y="5638799"/>
            <a:ext cx="3658347" cy="3424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5" name="Picture 7"/>
          <p:cNvPicPr>
            <a:picLocks noChangeAspect="1" noChangeArrowheads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36588" y="4925828"/>
            <a:ext cx="1034453" cy="5115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6" name="Picture 8"/>
          <p:cNvPicPr>
            <a:picLocks noChangeAspect="1" noChangeArrowheads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2392" y="2265706"/>
            <a:ext cx="2133600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7" name="Picture 9"/>
          <p:cNvPicPr>
            <a:picLocks noChangeAspect="1" noChangeArrowheads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9062" y="3099217"/>
            <a:ext cx="1739900" cy="67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8177" y="5339175"/>
            <a:ext cx="1934415" cy="5992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316767"/>
            <a:ext cx="2286000" cy="3265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7456" y="1232168"/>
            <a:ext cx="1435815" cy="4786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797" y="2934842"/>
            <a:ext cx="1602611" cy="5702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7183367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Sample Customers: Manufacturing: 2	</a:t>
            </a:r>
          </a:p>
        </p:txBody>
      </p:sp>
      <p:pic>
        <p:nvPicPr>
          <p:cNvPr id="49160" name="Picture 8" descr="Stellenbosch Nanofiber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91200" y="1219804"/>
            <a:ext cx="2189855" cy="761396"/>
          </a:xfrm>
          <a:prstGeom prst="rect">
            <a:avLst/>
          </a:prstGeom>
          <a:noFill/>
        </p:spPr>
      </p:pic>
      <p:pic>
        <p:nvPicPr>
          <p:cNvPr id="22530" name="Picture 2" descr="Temposonic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2133600"/>
            <a:ext cx="2895600" cy="645305"/>
          </a:xfrm>
          <a:prstGeom prst="rect">
            <a:avLst/>
          </a:prstGeom>
          <a:noFill/>
        </p:spPr>
      </p:pic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1143000"/>
            <a:ext cx="2355850" cy="7613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3098132"/>
            <a:ext cx="1828800" cy="6384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0" y="2170086"/>
            <a:ext cx="1835150" cy="7818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7" name="Picture 5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1" y="1334297"/>
            <a:ext cx="2209800" cy="3421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8" name="Picture 6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2236497"/>
            <a:ext cx="2178050" cy="6490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1864286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Sample Customers: Medical and Pharmaceutical	2.8</a:t>
            </a:r>
          </a:p>
        </p:txBody>
      </p:sp>
      <p:pic>
        <p:nvPicPr>
          <p:cNvPr id="10242" name="Picture 2" descr="D:\7.1 docs\draft\Presentations\customers\Instem_logo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2541" y="2086326"/>
            <a:ext cx="2505365" cy="711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800" y="1202391"/>
            <a:ext cx="1829341" cy="6336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0" y="4343400"/>
            <a:ext cx="1357221" cy="7192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2" name="Picture 2" descr="Kuzbass Cardiology Center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553200" y="2211039"/>
            <a:ext cx="1930400" cy="914400"/>
          </a:xfrm>
          <a:prstGeom prst="rect">
            <a:avLst/>
          </a:prstGeom>
          <a:noFill/>
        </p:spPr>
      </p:pic>
      <p:pic>
        <p:nvPicPr>
          <p:cNvPr id="5" name="Picture 4" descr="Lilly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57200" y="3435186"/>
            <a:ext cx="1672938" cy="699904"/>
          </a:xfrm>
          <a:prstGeom prst="rect">
            <a:avLst/>
          </a:prstGeom>
          <a:noFill/>
        </p:spPr>
      </p:pic>
      <p:pic>
        <p:nvPicPr>
          <p:cNvPr id="6" name="Picture 2" descr="CSIR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590800" y="1143000"/>
            <a:ext cx="2000250" cy="752476"/>
          </a:xfrm>
          <a:prstGeom prst="rect">
            <a:avLst/>
          </a:prstGeom>
          <a:noFill/>
        </p:spPr>
      </p:pic>
      <p:pic>
        <p:nvPicPr>
          <p:cNvPr id="21525" name="Picture 21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57200" y="4344639"/>
            <a:ext cx="3345876" cy="8763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475" y="2217011"/>
            <a:ext cx="2533325" cy="8209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2975" y="1306664"/>
            <a:ext cx="1771650" cy="3775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3018536"/>
            <a:ext cx="2514600" cy="3292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7906" y="4343400"/>
            <a:ext cx="2002524" cy="5963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1" name="Picture 5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5259039"/>
            <a:ext cx="2138564" cy="6632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2" name="Picture 6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205199"/>
            <a:ext cx="1858269" cy="6930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3" name="Picture 7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3527274"/>
            <a:ext cx="3079750" cy="6120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4" name="Picture 8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0987" y="3471883"/>
            <a:ext cx="2421013" cy="4762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6" name="Picture 10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7255" y="5310283"/>
            <a:ext cx="2379345" cy="4059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8403172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Sample Customers: Telecommunications	2.9</a:t>
            </a:r>
          </a:p>
        </p:txBody>
      </p:sp>
      <p:pic>
        <p:nvPicPr>
          <p:cNvPr id="11268" name="Picture 4" descr="D:\7.1 docs\draft\Presentations\customers\itt-logo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96439" y="1250762"/>
            <a:ext cx="1444518" cy="10352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2336800"/>
            <a:ext cx="1286727" cy="850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2" descr="Xilinx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" y="3338590"/>
            <a:ext cx="1143001" cy="788833"/>
          </a:xfrm>
          <a:prstGeom prst="rect">
            <a:avLst/>
          </a:prstGeom>
          <a:noFill/>
        </p:spPr>
      </p:pic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447800"/>
            <a:ext cx="2590800" cy="399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1316278"/>
            <a:ext cx="1808747" cy="6625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1" y="2336801"/>
            <a:ext cx="2286000" cy="6388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5" name="Picture 5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2590800"/>
            <a:ext cx="2273300" cy="59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34092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Contents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>
              <a:buFont typeface="+mj-lt"/>
              <a:buAutoNum type="arabicPeriod"/>
            </a:pPr>
            <a:r>
              <a:rPr lang="en-US" dirty="0"/>
              <a:t>3SL</a:t>
            </a:r>
          </a:p>
          <a:p>
            <a:pPr lvl="1">
              <a:buFont typeface="+mj-lt"/>
              <a:buAutoNum type="arabicPeriod"/>
            </a:pPr>
            <a:r>
              <a:rPr lang="en-US" dirty="0"/>
              <a:t>Customers</a:t>
            </a:r>
          </a:p>
          <a:p>
            <a:pPr lvl="1">
              <a:buFont typeface="+mj-lt"/>
              <a:buAutoNum type="arabicPeriod"/>
            </a:pPr>
            <a:r>
              <a:rPr lang="en-US" dirty="0"/>
              <a:t>Cradle Overview</a:t>
            </a:r>
          </a:p>
          <a:p>
            <a:pPr lvl="1">
              <a:buFont typeface="+mj-lt"/>
              <a:buAutoNum type="arabicPeriod"/>
            </a:pPr>
            <a:r>
              <a:rPr lang="en-US" dirty="0"/>
              <a:t>Example Applications</a:t>
            </a:r>
          </a:p>
          <a:p>
            <a:pPr lvl="1">
              <a:buFont typeface="+mj-lt"/>
              <a:buAutoNum type="arabicPeriod"/>
            </a:pPr>
            <a:r>
              <a:rPr lang="en-US" dirty="0"/>
              <a:t>Benefits and Use Cases</a:t>
            </a:r>
          </a:p>
          <a:p>
            <a:pPr lvl="1">
              <a:buFont typeface="+mj-lt"/>
              <a:buAutoNum type="arabicPeriod"/>
            </a:pPr>
            <a:r>
              <a:rPr lang="en-US" dirty="0"/>
              <a:t>3SL Services</a:t>
            </a:r>
          </a:p>
          <a:p>
            <a:pPr lvl="1">
              <a:buFont typeface="+mj-lt"/>
              <a:buAutoNum type="arabicPeriod"/>
            </a:pPr>
            <a:r>
              <a:rPr lang="en-US" dirty="0"/>
              <a:t>Summary</a:t>
            </a:r>
          </a:p>
        </p:txBody>
      </p:sp>
    </p:spTree>
    <p:extLst>
      <p:ext uri="{BB962C8B-B14F-4D97-AF65-F5344CB8AC3E}">
        <p14:creationId xmlns:p14="http://schemas.microsoft.com/office/powerpoint/2010/main" val="78052020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Sample Customers: Transport	2.10</a:t>
            </a:r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3616758"/>
            <a:ext cx="2067886" cy="30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3321484"/>
            <a:ext cx="1539491" cy="7342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3243443"/>
            <a:ext cx="12954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4" name="Picture 2" descr="NEO TRANS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57200" y="2397559"/>
            <a:ext cx="1828800" cy="680314"/>
          </a:xfrm>
          <a:prstGeom prst="rect">
            <a:avLst/>
          </a:prstGeom>
          <a:noFill/>
        </p:spPr>
      </p:pic>
      <p:pic>
        <p:nvPicPr>
          <p:cNvPr id="19460" name="Picture 4" descr="Hanning-Kahl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048000" y="1282952"/>
            <a:ext cx="2971800" cy="474371"/>
          </a:xfrm>
          <a:prstGeom prst="rect">
            <a:avLst/>
          </a:prstGeom>
          <a:noFill/>
        </p:spPr>
      </p:pic>
      <p:pic>
        <p:nvPicPr>
          <p:cNvPr id="3" name="Picture 2" descr="Tellus Logistics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518241" y="2812963"/>
            <a:ext cx="1921323" cy="477421"/>
          </a:xfrm>
          <a:prstGeom prst="rect">
            <a:avLst/>
          </a:prstGeom>
          <a:noFill/>
        </p:spPr>
      </p:pic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280160"/>
            <a:ext cx="2247232" cy="4719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8" name="Picture 4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8687" y="1871078"/>
            <a:ext cx="2339293" cy="8275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9" name="Picture 5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1165010"/>
            <a:ext cx="1067218" cy="11005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0" name="Picture 6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1807" y="3657600"/>
            <a:ext cx="2057818" cy="5002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3229" y="2376484"/>
            <a:ext cx="2154874" cy="6697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3801156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Cradle Overview	3</a:t>
            </a: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457200" y="1143000"/>
            <a:ext cx="8229600" cy="4983163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0" indent="0" algn="l" defTabSz="914400" rtl="0" eaLnBrk="1" latinLnBrk="0" hangingPunct="1">
              <a:spcBef>
                <a:spcPts val="400"/>
              </a:spcBef>
              <a:spcAft>
                <a:spcPts val="400"/>
              </a:spcAft>
              <a:buFontTx/>
              <a:buNone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8229600" algn="r"/>
              </a:tabLst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457200" algn="l" defTabSz="914400" rtl="0" eaLnBrk="1" latinLnBrk="0" hangingPunct="1">
              <a:spcBef>
                <a:spcPts val="300"/>
              </a:spcBef>
              <a:spcAft>
                <a:spcPts val="300"/>
              </a:spcAft>
              <a:buClr>
                <a:srgbClr val="E60A0A"/>
              </a:buClr>
              <a:buFont typeface="Arial" panose="020B0604020202020204" pitchFamily="34" charset="0"/>
              <a:buChar char="•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8229600" algn="r"/>
              </a:tabLst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04863" indent="-342900" algn="l" defTabSz="914400" rtl="0" eaLnBrk="1" latinLnBrk="0" hangingPunct="1">
              <a:spcBef>
                <a:spcPts val="300"/>
              </a:spcBef>
              <a:spcAft>
                <a:spcPts val="300"/>
              </a:spcAft>
              <a:buClr>
                <a:srgbClr val="0A0AB2"/>
              </a:buClr>
              <a:buFont typeface="Arial" panose="020B0604020202020204" pitchFamily="34" charset="0"/>
              <a:buChar char="•"/>
              <a:tabLst>
                <a:tab pos="1828800" algn="l"/>
                <a:tab pos="2743200" algn="l"/>
                <a:tab pos="3657600" algn="l"/>
                <a:tab pos="4572000" algn="l"/>
                <a:tab pos="8229600" algn="r"/>
              </a:tabLst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44588" indent="-342900" algn="l" defTabSz="914400" rtl="0" eaLnBrk="1" latinLnBrk="0" hangingPunct="1">
              <a:spcBef>
                <a:spcPts val="200"/>
              </a:spcBef>
              <a:spcAft>
                <a:spcPts val="200"/>
              </a:spcAft>
              <a:buClr>
                <a:srgbClr val="1106E8"/>
              </a:buClr>
              <a:buFont typeface="Wingdings" panose="05000000000000000000" pitchFamily="2" charset="2"/>
              <a:buChar char="§"/>
              <a:tabLst>
                <a:tab pos="1828800" algn="l"/>
                <a:tab pos="2743200" algn="l"/>
                <a:tab pos="3657600" algn="l"/>
                <a:tab pos="4572000" algn="l"/>
                <a:tab pos="8229600" algn="r"/>
              </a:tabLst>
              <a:defRPr sz="1600" kern="1200">
                <a:solidFill>
                  <a:srgbClr val="595959"/>
                </a:solidFill>
                <a:latin typeface="+mn-lt"/>
                <a:ea typeface="+mn-ea"/>
                <a:cs typeface="+mn-cs"/>
              </a:defRPr>
            </a:lvl4pPr>
            <a:lvl5pPr marL="1484312" indent="-342900" algn="l" defTabSz="914400" rtl="0" eaLnBrk="1" latinLnBrk="0" hangingPunct="1">
              <a:spcBef>
                <a:spcPts val="100"/>
              </a:spcBef>
              <a:spcAft>
                <a:spcPts val="100"/>
              </a:spcAft>
              <a:buClr>
                <a:srgbClr val="1106E8"/>
              </a:buClr>
              <a:buFont typeface="Arial" panose="020B0604020202020204" pitchFamily="34" charset="0"/>
              <a:buChar char="•"/>
              <a:tabLst>
                <a:tab pos="1828800" algn="l"/>
                <a:tab pos="2743200" algn="l"/>
                <a:tab pos="3657600" algn="l"/>
                <a:tab pos="4572000" algn="l"/>
                <a:tab pos="8229600" algn="r"/>
              </a:tabLst>
              <a:defRPr sz="1600" kern="1200">
                <a:solidFill>
                  <a:srgbClr val="595959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Is an integrated, multi-user, systems engineering environment, for:</a:t>
            </a:r>
          </a:p>
          <a:p>
            <a:pPr lvl="1">
              <a:spcAft>
                <a:spcPts val="0"/>
              </a:spcAft>
            </a:pPr>
            <a:r>
              <a:rPr lang="en-US" i="1" dirty="0">
                <a:solidFill>
                  <a:srgbClr val="E60A0A"/>
                </a:solidFill>
              </a:rPr>
              <a:t>Requirements</a:t>
            </a:r>
            <a:r>
              <a:rPr lang="en-US" dirty="0"/>
              <a:t> management 	</a:t>
            </a:r>
            <a:r>
              <a:rPr lang="en-US" dirty="0">
                <a:solidFill>
                  <a:srgbClr val="E60A0A"/>
                </a:solidFill>
              </a:rPr>
              <a:t>•</a:t>
            </a:r>
            <a:r>
              <a:rPr lang="en-US" dirty="0"/>
              <a:t>    </a:t>
            </a:r>
            <a:r>
              <a:rPr lang="en-US" i="1" dirty="0">
                <a:solidFill>
                  <a:srgbClr val="E60A0A"/>
                </a:solidFill>
              </a:rPr>
              <a:t>MBSE</a:t>
            </a:r>
            <a:r>
              <a:rPr lang="en-US" dirty="0"/>
              <a:t>: process, product, architecture</a:t>
            </a:r>
          </a:p>
          <a:p>
            <a:pPr lvl="1">
              <a:spcBef>
                <a:spcPts val="200"/>
              </a:spcBef>
              <a:spcAft>
                <a:spcPts val="0"/>
              </a:spcAft>
            </a:pPr>
            <a:r>
              <a:rPr lang="en-US" i="1" dirty="0">
                <a:solidFill>
                  <a:srgbClr val="E60A0A"/>
                </a:solidFill>
              </a:rPr>
              <a:t>Performance</a:t>
            </a:r>
            <a:r>
              <a:rPr lang="en-US" dirty="0"/>
              <a:t> modeling		</a:t>
            </a:r>
            <a:r>
              <a:rPr lang="en-US" dirty="0">
                <a:solidFill>
                  <a:srgbClr val="E60A0A"/>
                </a:solidFill>
              </a:rPr>
              <a:t>•</a:t>
            </a:r>
            <a:r>
              <a:rPr lang="en-US" dirty="0"/>
              <a:t>    </a:t>
            </a:r>
            <a:r>
              <a:rPr lang="en-US" i="1" dirty="0">
                <a:solidFill>
                  <a:srgbClr val="E60A0A"/>
                </a:solidFill>
              </a:rPr>
              <a:t>Risk</a:t>
            </a:r>
            <a:r>
              <a:rPr lang="en-US" dirty="0"/>
              <a:t> management</a:t>
            </a:r>
          </a:p>
          <a:p>
            <a:pPr lvl="1">
              <a:spcBef>
                <a:spcPts val="200"/>
              </a:spcBef>
              <a:spcAft>
                <a:spcPts val="0"/>
              </a:spcAft>
            </a:pPr>
            <a:r>
              <a:rPr lang="en-US" i="1" dirty="0">
                <a:solidFill>
                  <a:srgbClr val="E60A0A"/>
                </a:solidFill>
              </a:rPr>
              <a:t>Test</a:t>
            </a:r>
            <a:r>
              <a:rPr lang="en-US" dirty="0"/>
              <a:t> management and </a:t>
            </a:r>
            <a:r>
              <a:rPr lang="en-US" i="1" dirty="0">
                <a:solidFill>
                  <a:srgbClr val="E60A0A"/>
                </a:solidFill>
              </a:rPr>
              <a:t>execution</a:t>
            </a:r>
            <a:r>
              <a:rPr lang="en-US" dirty="0"/>
              <a:t>	</a:t>
            </a:r>
            <a:r>
              <a:rPr lang="en-US" dirty="0">
                <a:solidFill>
                  <a:srgbClr val="E60A0A"/>
                </a:solidFill>
              </a:rPr>
              <a:t>•</a:t>
            </a:r>
            <a:r>
              <a:rPr lang="en-US" dirty="0"/>
              <a:t>    </a:t>
            </a:r>
            <a:r>
              <a:rPr lang="en-US" i="1" dirty="0">
                <a:solidFill>
                  <a:srgbClr val="E60A0A"/>
                </a:solidFill>
              </a:rPr>
              <a:t>Configuration</a:t>
            </a:r>
            <a:r>
              <a:rPr lang="en-US" dirty="0"/>
              <a:t> management</a:t>
            </a:r>
          </a:p>
          <a:p>
            <a:pPr lvl="1">
              <a:spcBef>
                <a:spcPts val="200"/>
              </a:spcBef>
              <a:spcAft>
                <a:spcPts val="0"/>
              </a:spcAft>
            </a:pPr>
            <a:r>
              <a:rPr lang="en-US" i="1" dirty="0">
                <a:solidFill>
                  <a:srgbClr val="E60A0A"/>
                </a:solidFill>
              </a:rPr>
              <a:t>Document</a:t>
            </a:r>
            <a:r>
              <a:rPr lang="en-US" dirty="0"/>
              <a:t> generation		</a:t>
            </a:r>
            <a:r>
              <a:rPr lang="en-US" dirty="0">
                <a:solidFill>
                  <a:srgbClr val="E60A0A"/>
                </a:solidFill>
              </a:rPr>
              <a:t>•</a:t>
            </a:r>
            <a:r>
              <a:rPr lang="en-US" dirty="0"/>
              <a:t>    Software-design synchronization</a:t>
            </a:r>
          </a:p>
          <a:p>
            <a:pPr lvl="1">
              <a:spcBef>
                <a:spcPts val="200"/>
              </a:spcBef>
              <a:spcAft>
                <a:spcPts val="0"/>
              </a:spcAft>
            </a:pPr>
            <a:r>
              <a:rPr lang="en-US" dirty="0"/>
              <a:t>User defined environments	</a:t>
            </a:r>
            <a:r>
              <a:rPr lang="en-US" dirty="0">
                <a:solidFill>
                  <a:srgbClr val="E60A0A"/>
                </a:solidFill>
              </a:rPr>
              <a:t>•</a:t>
            </a:r>
            <a:r>
              <a:rPr lang="en-US" dirty="0"/>
              <a:t>    Web publishing</a:t>
            </a:r>
          </a:p>
          <a:p>
            <a:pPr lvl="1">
              <a:spcBef>
                <a:spcPts val="200"/>
              </a:spcBef>
            </a:pPr>
            <a:r>
              <a:rPr lang="en-US" dirty="0"/>
              <a:t>Web access (portals)	 	</a:t>
            </a:r>
            <a:r>
              <a:rPr lang="en-US" dirty="0">
                <a:solidFill>
                  <a:srgbClr val="E60A0A"/>
                </a:solidFill>
              </a:rPr>
              <a:t>•</a:t>
            </a:r>
            <a:r>
              <a:rPr lang="en-US" dirty="0"/>
              <a:t>    Distributed data management</a:t>
            </a:r>
          </a:p>
          <a:p>
            <a:pPr>
              <a:spcBef>
                <a:spcPts val="1000"/>
              </a:spcBef>
              <a:spcAft>
                <a:spcPts val="1600"/>
              </a:spcAft>
            </a:pPr>
            <a:r>
              <a:rPr lang="en-US" dirty="0"/>
              <a:t>1 major release and </a:t>
            </a:r>
            <a:r>
              <a:rPr lang="en-US" dirty="0">
                <a:sym typeface="Symbol"/>
              </a:rPr>
              <a:t> </a:t>
            </a:r>
            <a:r>
              <a:rPr lang="en-US" dirty="0"/>
              <a:t>2 interim releases each year</a:t>
            </a:r>
          </a:p>
          <a:p>
            <a:pPr lvl="1">
              <a:spcAft>
                <a:spcPts val="0"/>
              </a:spcAft>
              <a:buFont typeface="+mj-lt"/>
              <a:buAutoNum type="arabicPeriod"/>
            </a:pPr>
            <a:r>
              <a:rPr lang="en-US" dirty="0"/>
              <a:t>Lifecycle coverage</a:t>
            </a:r>
          </a:p>
          <a:p>
            <a:pPr lvl="1">
              <a:spcBef>
                <a:spcPts val="20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dirty="0"/>
              <a:t>Scope</a:t>
            </a:r>
          </a:p>
          <a:p>
            <a:pPr lvl="1">
              <a:spcBef>
                <a:spcPts val="20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dirty="0"/>
              <a:t>Functionality - modules</a:t>
            </a:r>
          </a:p>
          <a:p>
            <a:pPr lvl="1">
              <a:spcBef>
                <a:spcPts val="20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dirty="0"/>
              <a:t>Databases</a:t>
            </a:r>
          </a:p>
          <a:p>
            <a:pPr lvl="1">
              <a:spcBef>
                <a:spcPts val="20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dirty="0"/>
              <a:t>Cross references</a:t>
            </a:r>
          </a:p>
          <a:p>
            <a:pPr lvl="1">
              <a:spcBef>
                <a:spcPts val="20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dirty="0"/>
              <a:t>Architecture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886200" y="3962400"/>
            <a:ext cx="2580002" cy="15799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spcBef>
                <a:spcPts val="200"/>
              </a:spcBef>
              <a:buClr>
                <a:srgbClr val="E60A0A"/>
              </a:buClr>
              <a:buFont typeface="+mj-lt"/>
              <a:buAutoNum type="arabicPeriod" startAt="7"/>
            </a:pPr>
            <a:r>
              <a:rPr lang="en-US" dirty="0"/>
              <a:t>  Platforms</a:t>
            </a:r>
          </a:p>
          <a:p>
            <a:pPr marL="342900" indent="-342900">
              <a:spcBef>
                <a:spcPts val="200"/>
              </a:spcBef>
              <a:buClr>
                <a:srgbClr val="E60A0A"/>
              </a:buClr>
              <a:buFont typeface="+mj-lt"/>
              <a:buAutoNum type="arabicPeriod" startAt="7"/>
            </a:pPr>
            <a:r>
              <a:rPr lang="en-US" dirty="0"/>
              <a:t>  Deployment options</a:t>
            </a:r>
          </a:p>
          <a:p>
            <a:pPr marL="342900" indent="-342900">
              <a:spcBef>
                <a:spcPts val="200"/>
              </a:spcBef>
              <a:buClr>
                <a:srgbClr val="E60A0A"/>
              </a:buClr>
              <a:buFont typeface="+mj-lt"/>
              <a:buAutoNum type="arabicPeriod" startAt="7"/>
            </a:pPr>
            <a:r>
              <a:rPr lang="en-US" dirty="0"/>
              <a:t>  Licensing</a:t>
            </a:r>
          </a:p>
          <a:p>
            <a:pPr marL="342900" indent="-342900">
              <a:spcBef>
                <a:spcPts val="200"/>
              </a:spcBef>
              <a:buClr>
                <a:srgbClr val="E60A0A"/>
              </a:buClr>
              <a:buFont typeface="+mj-lt"/>
              <a:buAutoNum type="arabicPeriod" startAt="7"/>
            </a:pPr>
            <a:r>
              <a:rPr lang="en-US" dirty="0"/>
              <a:t>  Interfaces</a:t>
            </a:r>
          </a:p>
          <a:p>
            <a:pPr marL="342900" indent="-342900">
              <a:spcBef>
                <a:spcPts val="200"/>
              </a:spcBef>
              <a:buClr>
                <a:srgbClr val="E60A0A"/>
              </a:buClr>
              <a:buFont typeface="+mj-lt"/>
              <a:buAutoNum type="arabicPeriod" startAt="7"/>
            </a:pPr>
            <a:r>
              <a:rPr lang="en-US" dirty="0"/>
              <a:t>  Process applicability</a:t>
            </a:r>
          </a:p>
        </p:txBody>
      </p:sp>
    </p:spTree>
    <p:extLst>
      <p:ext uri="{BB962C8B-B14F-4D97-AF65-F5344CB8AC3E}">
        <p14:creationId xmlns:p14="http://schemas.microsoft.com/office/powerpoint/2010/main" val="132166768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Lifecycle Coverage	3.1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/>
              <a:t>Cradle supports the </a:t>
            </a:r>
            <a:r>
              <a:rPr lang="en-US" altLang="en-US" i="1" dirty="0">
                <a:solidFill>
                  <a:srgbClr val="E60A0A"/>
                </a:solidFill>
              </a:rPr>
              <a:t>full lifecycle</a:t>
            </a:r>
            <a:r>
              <a:rPr lang="en-US" altLang="en-US" dirty="0"/>
              <a:t>, providing </a:t>
            </a:r>
            <a:r>
              <a:rPr lang="en-US" altLang="en-US" i="1" dirty="0">
                <a:solidFill>
                  <a:srgbClr val="E60A0A"/>
                </a:solidFill>
              </a:rPr>
              <a:t>end-to-end traceability:</a:t>
            </a:r>
            <a:endParaRPr lang="en-US" dirty="0"/>
          </a:p>
        </p:txBody>
      </p:sp>
      <p:sp>
        <p:nvSpPr>
          <p:cNvPr id="141" name="Line 16"/>
          <p:cNvSpPr>
            <a:spLocks noChangeShapeType="1"/>
          </p:cNvSpPr>
          <p:nvPr/>
        </p:nvSpPr>
        <p:spPr bwMode="auto">
          <a:xfrm>
            <a:off x="584503" y="4691063"/>
            <a:ext cx="7315200" cy="0"/>
          </a:xfrm>
          <a:prstGeom prst="line">
            <a:avLst/>
          </a:prstGeom>
          <a:noFill/>
          <a:ln w="12700">
            <a:solidFill>
              <a:srgbClr val="E60A0A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rIns="0" anchor="ctr"/>
          <a:lstStyle/>
          <a:p>
            <a:endParaRPr lang="en-US" dirty="0"/>
          </a:p>
        </p:txBody>
      </p:sp>
      <p:sp>
        <p:nvSpPr>
          <p:cNvPr id="149" name="Text Box 19"/>
          <p:cNvSpPr txBox="1">
            <a:spLocks noChangeArrowheads="1"/>
          </p:cNvSpPr>
          <p:nvPr/>
        </p:nvSpPr>
        <p:spPr bwMode="auto">
          <a:xfrm>
            <a:off x="6774395" y="3331517"/>
            <a:ext cx="1125308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rIns="0">
            <a:spAutoFit/>
          </a:bodyPr>
          <a:lstStyle>
            <a:lvl1pPr eaLnBrk="0" hangingPunct="0">
              <a:defRPr sz="1200" b="1">
                <a:solidFill>
                  <a:schemeClr val="tx1"/>
                </a:solidFill>
                <a:latin typeface="Arial Unicode MS" pitchFamily="34" charset="-128"/>
              </a:defRPr>
            </a:lvl1pPr>
            <a:lvl2pPr marL="742950" indent="-285750" eaLnBrk="0" hangingPunct="0">
              <a:defRPr sz="1200" b="1">
                <a:solidFill>
                  <a:schemeClr val="tx1"/>
                </a:solidFill>
                <a:latin typeface="Arial Unicode MS" pitchFamily="34" charset="-128"/>
              </a:defRPr>
            </a:lvl2pPr>
            <a:lvl3pPr marL="1143000" indent="-228600" eaLnBrk="0" hangingPunct="0">
              <a:defRPr sz="1200" b="1">
                <a:solidFill>
                  <a:schemeClr val="tx1"/>
                </a:solidFill>
                <a:latin typeface="Arial Unicode MS" pitchFamily="34" charset="-128"/>
              </a:defRPr>
            </a:lvl3pPr>
            <a:lvl4pPr marL="1600200" indent="-228600" eaLnBrk="0" hangingPunct="0">
              <a:defRPr sz="1200" b="1">
                <a:solidFill>
                  <a:schemeClr val="tx1"/>
                </a:solidFill>
                <a:latin typeface="Arial Unicode MS" pitchFamily="34" charset="-128"/>
              </a:defRPr>
            </a:lvl4pPr>
            <a:lvl5pPr marL="2057400" indent="-228600" eaLnBrk="0" hangingPunct="0">
              <a:defRPr sz="1200" b="1">
                <a:solidFill>
                  <a:schemeClr val="tx1"/>
                </a:solidFill>
                <a:latin typeface="Arial Unicode MS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 Unicode MS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 Unicode MS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 Unicode MS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 Unicode MS" pitchFamily="34" charset="-128"/>
              </a:defRPr>
            </a:lvl9pPr>
          </a:lstStyle>
          <a:p>
            <a:pPr algn="r" eaLnBrk="1" hangingPunct="1"/>
            <a:r>
              <a:rPr lang="en-US" altLang="en-US" sz="1800" u="sng" dirty="0">
                <a:solidFill>
                  <a:srgbClr val="008000"/>
                </a:solidFill>
                <a:latin typeface="+mn-lt"/>
              </a:rPr>
              <a:t>Systems</a:t>
            </a:r>
            <a:br>
              <a:rPr lang="en-US" altLang="en-US" sz="1800" u="sng" dirty="0">
                <a:solidFill>
                  <a:srgbClr val="008000"/>
                </a:solidFill>
                <a:latin typeface="+mn-lt"/>
              </a:rPr>
            </a:br>
            <a:r>
              <a:rPr lang="en-US" altLang="en-US" sz="1800" u="sng" dirty="0">
                <a:solidFill>
                  <a:srgbClr val="008000"/>
                </a:solidFill>
                <a:latin typeface="+mn-lt"/>
              </a:rPr>
              <a:t>Engineering</a:t>
            </a:r>
          </a:p>
        </p:txBody>
      </p:sp>
      <p:sp>
        <p:nvSpPr>
          <p:cNvPr id="150" name="Text Box 20"/>
          <p:cNvSpPr txBox="1">
            <a:spLocks noChangeArrowheads="1"/>
          </p:cNvSpPr>
          <p:nvPr/>
        </p:nvSpPr>
        <p:spPr bwMode="auto">
          <a:xfrm>
            <a:off x="5710001" y="4801850"/>
            <a:ext cx="2189702" cy="144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rIns="0">
            <a:spAutoFit/>
          </a:bodyPr>
          <a:lstStyle>
            <a:lvl1pPr eaLnBrk="0" hangingPunct="0">
              <a:defRPr sz="1200" b="1">
                <a:solidFill>
                  <a:schemeClr val="tx1"/>
                </a:solidFill>
                <a:latin typeface="Arial Unicode MS" pitchFamily="34" charset="-128"/>
              </a:defRPr>
            </a:lvl1pPr>
            <a:lvl2pPr marL="742950" indent="-285750" eaLnBrk="0" hangingPunct="0">
              <a:defRPr sz="1200" b="1">
                <a:solidFill>
                  <a:schemeClr val="tx1"/>
                </a:solidFill>
                <a:latin typeface="Arial Unicode MS" pitchFamily="34" charset="-128"/>
              </a:defRPr>
            </a:lvl2pPr>
            <a:lvl3pPr marL="1143000" indent="-228600" eaLnBrk="0" hangingPunct="0">
              <a:defRPr sz="1200" b="1">
                <a:solidFill>
                  <a:schemeClr val="tx1"/>
                </a:solidFill>
                <a:latin typeface="Arial Unicode MS" pitchFamily="34" charset="-128"/>
              </a:defRPr>
            </a:lvl3pPr>
            <a:lvl4pPr marL="1600200" indent="-228600" eaLnBrk="0" hangingPunct="0">
              <a:defRPr sz="1200" b="1">
                <a:solidFill>
                  <a:schemeClr val="tx1"/>
                </a:solidFill>
                <a:latin typeface="Arial Unicode MS" pitchFamily="34" charset="-128"/>
              </a:defRPr>
            </a:lvl4pPr>
            <a:lvl5pPr marL="2057400" indent="-228600" eaLnBrk="0" hangingPunct="0">
              <a:defRPr sz="1200" b="1">
                <a:solidFill>
                  <a:schemeClr val="tx1"/>
                </a:solidFill>
                <a:latin typeface="Arial Unicode MS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 Unicode MS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 Unicode MS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 Unicode MS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 Unicode MS" pitchFamily="34" charset="-128"/>
              </a:defRPr>
            </a:lvl9pPr>
          </a:lstStyle>
          <a:p>
            <a:pPr algn="r" eaLnBrk="1" hangingPunct="1"/>
            <a:r>
              <a:rPr lang="en-US" altLang="en-US" sz="1800" u="sng" dirty="0">
                <a:solidFill>
                  <a:srgbClr val="008000"/>
                </a:solidFill>
                <a:latin typeface="+mn-lt"/>
              </a:rPr>
              <a:t>Engineering Disciplines</a:t>
            </a:r>
            <a:br>
              <a:rPr lang="en-US" altLang="en-US" dirty="0">
                <a:solidFill>
                  <a:srgbClr val="008000"/>
                </a:solidFill>
                <a:latin typeface="+mn-lt"/>
              </a:rPr>
            </a:br>
            <a:r>
              <a:rPr lang="en-US" altLang="en-US" sz="1400" b="0" dirty="0">
                <a:solidFill>
                  <a:srgbClr val="008000"/>
                </a:solidFill>
                <a:latin typeface="+mn-lt"/>
              </a:rPr>
              <a:t>Mechanical,</a:t>
            </a:r>
            <a:br>
              <a:rPr lang="en-US" altLang="en-US" sz="1400" b="0" dirty="0">
                <a:solidFill>
                  <a:srgbClr val="008000"/>
                </a:solidFill>
                <a:latin typeface="+mn-lt"/>
              </a:rPr>
            </a:br>
            <a:r>
              <a:rPr lang="en-US" altLang="en-US" sz="1400" b="0" dirty="0">
                <a:solidFill>
                  <a:srgbClr val="008000"/>
                </a:solidFill>
                <a:latin typeface="+mn-lt"/>
              </a:rPr>
              <a:t>Electrical,</a:t>
            </a:r>
            <a:br>
              <a:rPr lang="en-US" altLang="en-US" sz="1400" b="0" dirty="0">
                <a:solidFill>
                  <a:srgbClr val="008000"/>
                </a:solidFill>
                <a:latin typeface="+mn-lt"/>
              </a:rPr>
            </a:br>
            <a:r>
              <a:rPr lang="en-US" altLang="en-US" sz="1400" b="0" dirty="0">
                <a:solidFill>
                  <a:srgbClr val="008000"/>
                </a:solidFill>
                <a:latin typeface="+mn-lt"/>
              </a:rPr>
              <a:t>Electronic,</a:t>
            </a:r>
            <a:br>
              <a:rPr lang="en-US" altLang="en-US" sz="1400" b="0" dirty="0">
                <a:solidFill>
                  <a:srgbClr val="008000"/>
                </a:solidFill>
                <a:latin typeface="+mn-lt"/>
              </a:rPr>
            </a:br>
            <a:r>
              <a:rPr lang="en-US" altLang="en-US" sz="1400" b="0" dirty="0">
                <a:solidFill>
                  <a:srgbClr val="008000"/>
                </a:solidFill>
                <a:latin typeface="+mn-lt"/>
              </a:rPr>
              <a:t>Civil,</a:t>
            </a:r>
            <a:br>
              <a:rPr lang="en-US" altLang="en-US" sz="1400" b="0" dirty="0">
                <a:solidFill>
                  <a:srgbClr val="008000"/>
                </a:solidFill>
                <a:latin typeface="+mn-lt"/>
              </a:rPr>
            </a:br>
            <a:r>
              <a:rPr lang="en-US" altLang="en-US" sz="1400" b="0" dirty="0">
                <a:solidFill>
                  <a:srgbClr val="008000"/>
                </a:solidFill>
                <a:latin typeface="+mn-lt"/>
              </a:rPr>
              <a:t>Software</a:t>
            </a:r>
          </a:p>
        </p:txBody>
      </p:sp>
      <p:sp>
        <p:nvSpPr>
          <p:cNvPr id="152" name="Freeform 22"/>
          <p:cNvSpPr>
            <a:spLocks/>
          </p:cNvSpPr>
          <p:nvPr/>
        </p:nvSpPr>
        <p:spPr bwMode="auto">
          <a:xfrm>
            <a:off x="1727836" y="2439988"/>
            <a:ext cx="3505200" cy="2251075"/>
          </a:xfrm>
          <a:custGeom>
            <a:avLst/>
            <a:gdLst>
              <a:gd name="T0" fmla="*/ 0 w 2208"/>
              <a:gd name="T1" fmla="*/ 0 h 1418"/>
              <a:gd name="T2" fmla="*/ 651 w 2208"/>
              <a:gd name="T3" fmla="*/ 1418 h 1418"/>
              <a:gd name="T4" fmla="*/ 1554 w 2208"/>
              <a:gd name="T5" fmla="*/ 1418 h 1418"/>
              <a:gd name="T6" fmla="*/ 2208 w 2208"/>
              <a:gd name="T7" fmla="*/ 0 h 1418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208" h="1418">
                <a:moveTo>
                  <a:pt x="0" y="0"/>
                </a:moveTo>
                <a:lnTo>
                  <a:pt x="651" y="1418"/>
                </a:lnTo>
                <a:lnTo>
                  <a:pt x="1554" y="1418"/>
                </a:lnTo>
                <a:lnTo>
                  <a:pt x="2208" y="0"/>
                </a:lnTo>
              </a:path>
            </a:pathLst>
          </a:custGeom>
          <a:noFill/>
          <a:ln w="31750">
            <a:solidFill>
              <a:srgbClr val="0A0AB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 anchorCtr="1"/>
          <a:lstStyle/>
          <a:p>
            <a:endParaRPr lang="en-US" dirty="0">
              <a:solidFill>
                <a:srgbClr val="0A0AB2"/>
              </a:solidFill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1433521" y="4687888"/>
            <a:ext cx="3875382" cy="1524000"/>
            <a:chOff x="1433521" y="4687888"/>
            <a:chExt cx="3875382" cy="1524000"/>
          </a:xfrm>
        </p:grpSpPr>
        <p:sp>
          <p:nvSpPr>
            <p:cNvPr id="143" name="AutoShape 5"/>
            <p:cNvSpPr>
              <a:spLocks noChangeArrowheads="1"/>
            </p:cNvSpPr>
            <p:nvPr/>
          </p:nvSpPr>
          <p:spPr bwMode="auto">
            <a:xfrm flipV="1">
              <a:off x="2764474" y="4687888"/>
              <a:ext cx="1422400" cy="1524000"/>
            </a:xfrm>
            <a:prstGeom prst="triangle">
              <a:avLst>
                <a:gd name="adj" fmla="val 50000"/>
              </a:avLst>
            </a:prstGeom>
            <a:solidFill>
              <a:srgbClr val="FFABCD">
                <a:alpha val="35000"/>
              </a:srgbClr>
            </a:solidFill>
            <a:ln w="12700">
              <a:solidFill>
                <a:srgbClr val="E60A0A"/>
              </a:solidFill>
              <a:miter lim="800000"/>
              <a:headEnd/>
              <a:tailEnd/>
            </a:ln>
            <a:effectLst/>
          </p:spPr>
          <p:txBody>
            <a:bodyPr rot="10800000" wrap="none" lIns="0" rIns="0" anchor="ctr"/>
            <a:lstStyle>
              <a:lvl1pPr eaLnBrk="0" hangingPunct="0">
                <a:defRPr sz="1200" b="1">
                  <a:solidFill>
                    <a:schemeClr val="tx1"/>
                  </a:solidFill>
                  <a:latin typeface="Arial Unicode MS" pitchFamily="34" charset="-128"/>
                </a:defRPr>
              </a:lvl1pPr>
              <a:lvl2pPr marL="742950" indent="-285750" eaLnBrk="0" hangingPunct="0">
                <a:defRPr sz="1200" b="1">
                  <a:solidFill>
                    <a:schemeClr val="tx1"/>
                  </a:solidFill>
                  <a:latin typeface="Arial Unicode MS" pitchFamily="34" charset="-128"/>
                </a:defRPr>
              </a:lvl2pPr>
              <a:lvl3pPr marL="1143000" indent="-228600" eaLnBrk="0" hangingPunct="0">
                <a:defRPr sz="1200" b="1">
                  <a:solidFill>
                    <a:schemeClr val="tx1"/>
                  </a:solidFill>
                  <a:latin typeface="Arial Unicode MS" pitchFamily="34" charset="-128"/>
                </a:defRPr>
              </a:lvl3pPr>
              <a:lvl4pPr marL="1600200" indent="-228600" eaLnBrk="0" hangingPunct="0">
                <a:defRPr sz="1200" b="1">
                  <a:solidFill>
                    <a:schemeClr val="tx1"/>
                  </a:solidFill>
                  <a:latin typeface="Arial Unicode MS" pitchFamily="34" charset="-128"/>
                </a:defRPr>
              </a:lvl4pPr>
              <a:lvl5pPr marL="2057400" indent="-228600" eaLnBrk="0" hangingPunct="0">
                <a:defRPr sz="1200" b="1">
                  <a:solidFill>
                    <a:schemeClr val="tx1"/>
                  </a:solidFill>
                  <a:latin typeface="Arial Unicode MS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 Unicode MS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 Unicode MS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 Unicode MS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 Unicode MS" pitchFamily="34" charset="-128"/>
                </a:defRPr>
              </a:lvl9pPr>
            </a:lstStyle>
            <a:p>
              <a:pPr algn="ctr" eaLnBrk="1" hangingPunct="1"/>
              <a:r>
                <a:rPr lang="en-US" altLang="en-US" sz="1400" dirty="0">
                  <a:solidFill>
                    <a:srgbClr val="E60A0A"/>
                  </a:solidFill>
                  <a:latin typeface="+mn-lt"/>
                </a:rPr>
                <a:t>Discipline</a:t>
              </a:r>
              <a:br>
                <a:rPr lang="en-US" altLang="en-US" sz="1400" dirty="0">
                  <a:solidFill>
                    <a:srgbClr val="E60A0A"/>
                  </a:solidFill>
                  <a:latin typeface="+mn-lt"/>
                </a:rPr>
              </a:br>
              <a:r>
                <a:rPr lang="en-US" altLang="en-US" sz="1400" dirty="0">
                  <a:solidFill>
                    <a:srgbClr val="E60A0A"/>
                  </a:solidFill>
                  <a:latin typeface="+mn-lt"/>
                </a:rPr>
                <a:t>Point</a:t>
              </a:r>
              <a:br>
                <a:rPr lang="en-US" altLang="en-US" sz="1400" dirty="0">
                  <a:solidFill>
                    <a:srgbClr val="E60A0A"/>
                  </a:solidFill>
                  <a:latin typeface="+mn-lt"/>
                </a:rPr>
              </a:br>
              <a:r>
                <a:rPr lang="en-US" altLang="en-US" sz="1400" dirty="0">
                  <a:solidFill>
                    <a:srgbClr val="E60A0A"/>
                  </a:solidFill>
                  <a:latin typeface="+mn-lt"/>
                </a:rPr>
                <a:t>Tools</a:t>
              </a:r>
            </a:p>
          </p:txBody>
        </p:sp>
        <p:sp>
          <p:nvSpPr>
            <p:cNvPr id="147" name="Text Box 9"/>
            <p:cNvSpPr txBox="1">
              <a:spLocks noChangeArrowheads="1"/>
            </p:cNvSpPr>
            <p:nvPr/>
          </p:nvSpPr>
          <p:spPr bwMode="auto">
            <a:xfrm>
              <a:off x="1433521" y="4864492"/>
              <a:ext cx="1301254" cy="24622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accent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sz="1200" b="1">
                  <a:solidFill>
                    <a:schemeClr val="tx1"/>
                  </a:solidFill>
                  <a:latin typeface="Arial Unicode MS" pitchFamily="34" charset="-128"/>
                </a:defRPr>
              </a:lvl1pPr>
              <a:lvl2pPr marL="742950" indent="-285750" eaLnBrk="0" hangingPunct="0">
                <a:defRPr sz="1200" b="1">
                  <a:solidFill>
                    <a:schemeClr val="tx1"/>
                  </a:solidFill>
                  <a:latin typeface="Arial Unicode MS" pitchFamily="34" charset="-128"/>
                </a:defRPr>
              </a:lvl2pPr>
              <a:lvl3pPr marL="1143000" indent="-228600" eaLnBrk="0" hangingPunct="0">
                <a:defRPr sz="1200" b="1">
                  <a:solidFill>
                    <a:schemeClr val="tx1"/>
                  </a:solidFill>
                  <a:latin typeface="Arial Unicode MS" pitchFamily="34" charset="-128"/>
                </a:defRPr>
              </a:lvl3pPr>
              <a:lvl4pPr marL="1600200" indent="-228600" eaLnBrk="0" hangingPunct="0">
                <a:defRPr sz="1200" b="1">
                  <a:solidFill>
                    <a:schemeClr val="tx1"/>
                  </a:solidFill>
                  <a:latin typeface="Arial Unicode MS" pitchFamily="34" charset="-128"/>
                </a:defRPr>
              </a:lvl4pPr>
              <a:lvl5pPr marL="2057400" indent="-228600" eaLnBrk="0" hangingPunct="0">
                <a:defRPr sz="1200" b="1">
                  <a:solidFill>
                    <a:schemeClr val="tx1"/>
                  </a:solidFill>
                  <a:latin typeface="Arial Unicode MS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 Unicode MS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 Unicode MS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 Unicode MS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 Unicode MS" pitchFamily="34" charset="-128"/>
                </a:defRPr>
              </a:lvl9pPr>
            </a:lstStyle>
            <a:p>
              <a:pPr algn="r" eaLnBrk="1" hangingPunct="1"/>
              <a:r>
                <a:rPr lang="en-US" altLang="en-US" sz="1600" b="0" dirty="0">
                  <a:solidFill>
                    <a:srgbClr val="E60A0A"/>
                  </a:solidFill>
                  <a:latin typeface="+mn-lt"/>
                  <a:cs typeface="Arial" panose="020B0604020202020204" pitchFamily="34" charset="0"/>
                </a:rPr>
                <a:t>Detailed Design</a:t>
              </a:r>
            </a:p>
          </p:txBody>
        </p:sp>
        <p:sp>
          <p:nvSpPr>
            <p:cNvPr id="148" name="Text Box 10"/>
            <p:cNvSpPr txBox="1">
              <a:spLocks noChangeArrowheads="1"/>
            </p:cNvSpPr>
            <p:nvPr/>
          </p:nvSpPr>
          <p:spPr bwMode="auto">
            <a:xfrm>
              <a:off x="1713218" y="5524892"/>
              <a:ext cx="1336969" cy="24622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accent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sz="1200" b="1">
                  <a:solidFill>
                    <a:schemeClr val="tx1"/>
                  </a:solidFill>
                  <a:latin typeface="Arial Unicode MS" pitchFamily="34" charset="-128"/>
                </a:defRPr>
              </a:lvl1pPr>
              <a:lvl2pPr marL="742950" indent="-285750" eaLnBrk="0" hangingPunct="0">
                <a:defRPr sz="1200" b="1">
                  <a:solidFill>
                    <a:schemeClr val="tx1"/>
                  </a:solidFill>
                  <a:latin typeface="Arial Unicode MS" pitchFamily="34" charset="-128"/>
                </a:defRPr>
              </a:lvl2pPr>
              <a:lvl3pPr marL="1143000" indent="-228600" eaLnBrk="0" hangingPunct="0">
                <a:defRPr sz="1200" b="1">
                  <a:solidFill>
                    <a:schemeClr val="tx1"/>
                  </a:solidFill>
                  <a:latin typeface="Arial Unicode MS" pitchFamily="34" charset="-128"/>
                </a:defRPr>
              </a:lvl3pPr>
              <a:lvl4pPr marL="1600200" indent="-228600" eaLnBrk="0" hangingPunct="0">
                <a:defRPr sz="1200" b="1">
                  <a:solidFill>
                    <a:schemeClr val="tx1"/>
                  </a:solidFill>
                  <a:latin typeface="Arial Unicode MS" pitchFamily="34" charset="-128"/>
                </a:defRPr>
              </a:lvl4pPr>
              <a:lvl5pPr marL="2057400" indent="-228600" eaLnBrk="0" hangingPunct="0">
                <a:defRPr sz="1200" b="1">
                  <a:solidFill>
                    <a:schemeClr val="tx1"/>
                  </a:solidFill>
                  <a:latin typeface="Arial Unicode MS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 Unicode MS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 Unicode MS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 Unicode MS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 Unicode MS" pitchFamily="34" charset="-128"/>
                </a:defRPr>
              </a:lvl9pPr>
            </a:lstStyle>
            <a:p>
              <a:pPr algn="r" eaLnBrk="1" hangingPunct="1"/>
              <a:r>
                <a:rPr lang="en-US" altLang="en-US" sz="1600" b="0" dirty="0">
                  <a:solidFill>
                    <a:srgbClr val="E60A0A"/>
                  </a:solidFill>
                  <a:latin typeface="+mn-lt"/>
                  <a:cs typeface="Arial" panose="020B0604020202020204" pitchFamily="34" charset="0"/>
                </a:rPr>
                <a:t>Implementation</a:t>
              </a:r>
            </a:p>
          </p:txBody>
        </p:sp>
        <p:sp>
          <p:nvSpPr>
            <p:cNvPr id="154" name="Text Box 11"/>
            <p:cNvSpPr txBox="1">
              <a:spLocks noChangeArrowheads="1"/>
            </p:cNvSpPr>
            <p:nvPr/>
          </p:nvSpPr>
          <p:spPr bwMode="auto">
            <a:xfrm>
              <a:off x="4013503" y="5524892"/>
              <a:ext cx="731290" cy="24622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accent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sz="1200" b="1">
                  <a:solidFill>
                    <a:schemeClr val="tx1"/>
                  </a:solidFill>
                  <a:latin typeface="Arial Unicode MS" pitchFamily="34" charset="-128"/>
                </a:defRPr>
              </a:lvl1pPr>
              <a:lvl2pPr marL="742950" indent="-285750" eaLnBrk="0" hangingPunct="0">
                <a:defRPr sz="1200" b="1">
                  <a:solidFill>
                    <a:schemeClr val="tx1"/>
                  </a:solidFill>
                  <a:latin typeface="Arial Unicode MS" pitchFamily="34" charset="-128"/>
                </a:defRPr>
              </a:lvl2pPr>
              <a:lvl3pPr marL="1143000" indent="-228600" eaLnBrk="0" hangingPunct="0">
                <a:defRPr sz="1200" b="1">
                  <a:solidFill>
                    <a:schemeClr val="tx1"/>
                  </a:solidFill>
                  <a:latin typeface="Arial Unicode MS" pitchFamily="34" charset="-128"/>
                </a:defRPr>
              </a:lvl3pPr>
              <a:lvl4pPr marL="1600200" indent="-228600" eaLnBrk="0" hangingPunct="0">
                <a:defRPr sz="1200" b="1">
                  <a:solidFill>
                    <a:schemeClr val="tx1"/>
                  </a:solidFill>
                  <a:latin typeface="Arial Unicode MS" pitchFamily="34" charset="-128"/>
                </a:defRPr>
              </a:lvl4pPr>
              <a:lvl5pPr marL="2057400" indent="-228600" eaLnBrk="0" hangingPunct="0">
                <a:defRPr sz="1200" b="1">
                  <a:solidFill>
                    <a:schemeClr val="tx1"/>
                  </a:solidFill>
                  <a:latin typeface="Arial Unicode MS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 Unicode MS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 Unicode MS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 Unicode MS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 Unicode MS" pitchFamily="34" charset="-128"/>
                </a:defRPr>
              </a:lvl9pPr>
            </a:lstStyle>
            <a:p>
              <a:pPr algn="r" eaLnBrk="1" hangingPunct="1"/>
              <a:r>
                <a:rPr lang="en-US" altLang="en-US" sz="1600" b="0" dirty="0">
                  <a:solidFill>
                    <a:srgbClr val="E60A0A"/>
                  </a:solidFill>
                  <a:latin typeface="+mn-lt"/>
                  <a:cs typeface="Arial" panose="020B0604020202020204" pitchFamily="34" charset="0"/>
                </a:rPr>
                <a:t>Unit Test</a:t>
              </a:r>
            </a:p>
          </p:txBody>
        </p:sp>
        <p:sp>
          <p:nvSpPr>
            <p:cNvPr id="158" name="Text Box 15"/>
            <p:cNvSpPr txBox="1">
              <a:spLocks noChangeArrowheads="1"/>
            </p:cNvSpPr>
            <p:nvPr/>
          </p:nvSpPr>
          <p:spPr bwMode="auto">
            <a:xfrm>
              <a:off x="4284264" y="4864492"/>
              <a:ext cx="1024639" cy="24622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accent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sz="1200" b="1">
                  <a:solidFill>
                    <a:schemeClr val="tx1"/>
                  </a:solidFill>
                  <a:latin typeface="Arial Unicode MS" pitchFamily="34" charset="-128"/>
                </a:defRPr>
              </a:lvl1pPr>
              <a:lvl2pPr marL="742950" indent="-285750" eaLnBrk="0" hangingPunct="0">
                <a:defRPr sz="1200" b="1">
                  <a:solidFill>
                    <a:schemeClr val="tx1"/>
                  </a:solidFill>
                  <a:latin typeface="Arial Unicode MS" pitchFamily="34" charset="-128"/>
                </a:defRPr>
              </a:lvl2pPr>
              <a:lvl3pPr marL="1143000" indent="-228600" eaLnBrk="0" hangingPunct="0">
                <a:defRPr sz="1200" b="1">
                  <a:solidFill>
                    <a:schemeClr val="tx1"/>
                  </a:solidFill>
                  <a:latin typeface="Arial Unicode MS" pitchFamily="34" charset="-128"/>
                </a:defRPr>
              </a:lvl3pPr>
              <a:lvl4pPr marL="1600200" indent="-228600" eaLnBrk="0" hangingPunct="0">
                <a:defRPr sz="1200" b="1">
                  <a:solidFill>
                    <a:schemeClr val="tx1"/>
                  </a:solidFill>
                  <a:latin typeface="Arial Unicode MS" pitchFamily="34" charset="-128"/>
                </a:defRPr>
              </a:lvl4pPr>
              <a:lvl5pPr marL="2057400" indent="-228600" eaLnBrk="0" hangingPunct="0">
                <a:defRPr sz="1200" b="1">
                  <a:solidFill>
                    <a:schemeClr val="tx1"/>
                  </a:solidFill>
                  <a:latin typeface="Arial Unicode MS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 Unicode MS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 Unicode MS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 Unicode MS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 Unicode MS" pitchFamily="34" charset="-128"/>
                </a:defRPr>
              </a:lvl9pPr>
            </a:lstStyle>
            <a:p>
              <a:pPr algn="r" eaLnBrk="1" hangingPunct="1"/>
              <a:r>
                <a:rPr lang="en-US" altLang="en-US" sz="1600" b="0" dirty="0">
                  <a:solidFill>
                    <a:srgbClr val="E60A0A"/>
                  </a:solidFill>
                  <a:latin typeface="+mn-lt"/>
                  <a:cs typeface="Arial" panose="020B0604020202020204" pitchFamily="34" charset="0"/>
                </a:rPr>
                <a:t>Module Test</a:t>
              </a:r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533400" y="1600200"/>
            <a:ext cx="5987099" cy="3086100"/>
            <a:chOff x="533400" y="1600200"/>
            <a:chExt cx="5987099" cy="3086100"/>
          </a:xfrm>
        </p:grpSpPr>
        <p:grpSp>
          <p:nvGrpSpPr>
            <p:cNvPr id="142" name="Group 141"/>
            <p:cNvGrpSpPr/>
            <p:nvPr/>
          </p:nvGrpSpPr>
          <p:grpSpPr>
            <a:xfrm>
              <a:off x="1727836" y="1600200"/>
              <a:ext cx="4792663" cy="838200"/>
              <a:chOff x="2522906" y="939165"/>
              <a:chExt cx="4792663" cy="838200"/>
            </a:xfrm>
          </p:grpSpPr>
          <p:grpSp>
            <p:nvGrpSpPr>
              <p:cNvPr id="160" name="Group 159"/>
              <p:cNvGrpSpPr/>
              <p:nvPr/>
            </p:nvGrpSpPr>
            <p:grpSpPr>
              <a:xfrm>
                <a:off x="5624881" y="939165"/>
                <a:ext cx="1690688" cy="838200"/>
                <a:chOff x="5624881" y="939165"/>
                <a:chExt cx="1690688" cy="838200"/>
              </a:xfrm>
            </p:grpSpPr>
            <p:sp>
              <p:nvSpPr>
                <p:cNvPr id="182" name="Freeform 37"/>
                <p:cNvSpPr>
                  <a:spLocks/>
                </p:cNvSpPr>
                <p:nvPr/>
              </p:nvSpPr>
              <p:spPr bwMode="auto">
                <a:xfrm>
                  <a:off x="5624881" y="939165"/>
                  <a:ext cx="1690688" cy="838200"/>
                </a:xfrm>
                <a:custGeom>
                  <a:avLst/>
                  <a:gdLst>
                    <a:gd name="T0" fmla="*/ 0 w 1099"/>
                    <a:gd name="T1" fmla="*/ 528 h 528"/>
                    <a:gd name="T2" fmla="*/ 274 w 1099"/>
                    <a:gd name="T3" fmla="*/ 528 h 528"/>
                    <a:gd name="T4" fmla="*/ 1065 w 1099"/>
                    <a:gd name="T5" fmla="*/ 0 h 528"/>
                    <a:gd name="T6" fmla="*/ 791 w 1099"/>
                    <a:gd name="T7" fmla="*/ 0 h 528"/>
                    <a:gd name="T8" fmla="*/ 0 w 1099"/>
                    <a:gd name="T9" fmla="*/ 528 h 52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1099" h="528">
                      <a:moveTo>
                        <a:pt x="0" y="528"/>
                      </a:moveTo>
                      <a:lnTo>
                        <a:pt x="283" y="528"/>
                      </a:lnTo>
                      <a:lnTo>
                        <a:pt x="1099" y="0"/>
                      </a:lnTo>
                      <a:lnTo>
                        <a:pt x="816" y="0"/>
                      </a:lnTo>
                      <a:lnTo>
                        <a:pt x="0" y="528"/>
                      </a:lnTo>
                      <a:close/>
                    </a:path>
                  </a:pathLst>
                </a:custGeom>
                <a:solidFill>
                  <a:srgbClr val="B4FFFF">
                    <a:alpha val="50000"/>
                  </a:srgbClr>
                </a:solidFill>
                <a:ln w="12700" cap="flat" cmpd="sng">
                  <a:solidFill>
                    <a:srgbClr val="107FFC"/>
                  </a:solidFill>
                  <a:prstDash val="solid"/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0" rIns="0" anchor="ctr"/>
                <a:lstStyle/>
                <a:p>
                  <a:endParaRPr lang="en-US" dirty="0"/>
                </a:p>
              </p:txBody>
            </p:sp>
            <p:sp>
              <p:nvSpPr>
                <p:cNvPr id="183" name="Text Box 38"/>
                <p:cNvSpPr txBox="1">
                  <a:spLocks noChangeArrowheads="1"/>
                </p:cNvSpPr>
                <p:nvPr/>
              </p:nvSpPr>
              <p:spPr bwMode="auto">
                <a:xfrm rot="19560000">
                  <a:off x="6078065" y="1283265"/>
                  <a:ext cx="830356" cy="12618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bg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>
                      <a:solidFill>
                        <a:schemeClr val="accent2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0" tIns="0" rIns="0" bIns="0">
                  <a:spAutoFit/>
                </a:bodyPr>
                <a:lstStyle>
                  <a:lvl1pPr eaLnBrk="0" hangingPunct="0">
                    <a:defRPr sz="1200" b="1">
                      <a:solidFill>
                        <a:schemeClr val="tx1"/>
                      </a:solidFill>
                      <a:latin typeface="Arial Unicode MS" pitchFamily="34" charset="-128"/>
                    </a:defRPr>
                  </a:lvl1pPr>
                  <a:lvl2pPr marL="742950" indent="-285750" eaLnBrk="0" hangingPunct="0">
                    <a:defRPr sz="1200" b="1">
                      <a:solidFill>
                        <a:schemeClr val="tx1"/>
                      </a:solidFill>
                      <a:latin typeface="Arial Unicode MS" pitchFamily="34" charset="-128"/>
                    </a:defRPr>
                  </a:lvl2pPr>
                  <a:lvl3pPr marL="1143000" indent="-228600" eaLnBrk="0" hangingPunct="0">
                    <a:defRPr sz="1200" b="1">
                      <a:solidFill>
                        <a:schemeClr val="tx1"/>
                      </a:solidFill>
                      <a:latin typeface="Arial Unicode MS" pitchFamily="34" charset="-128"/>
                    </a:defRPr>
                  </a:lvl3pPr>
                  <a:lvl4pPr marL="1600200" indent="-228600" eaLnBrk="0" hangingPunct="0">
                    <a:defRPr sz="1200" b="1">
                      <a:solidFill>
                        <a:schemeClr val="tx1"/>
                      </a:solidFill>
                      <a:latin typeface="Arial Unicode MS" pitchFamily="34" charset="-128"/>
                    </a:defRPr>
                  </a:lvl4pPr>
                  <a:lvl5pPr marL="2057400" indent="-228600" eaLnBrk="0" hangingPunct="0">
                    <a:defRPr sz="1200" b="1">
                      <a:solidFill>
                        <a:schemeClr val="tx1"/>
                      </a:solidFill>
                      <a:latin typeface="Arial Unicode MS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200" b="1">
                      <a:solidFill>
                        <a:schemeClr val="tx1"/>
                      </a:solidFill>
                      <a:latin typeface="Arial Unicode MS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200" b="1">
                      <a:solidFill>
                        <a:schemeClr val="tx1"/>
                      </a:solidFill>
                      <a:latin typeface="Arial Unicode MS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200" b="1">
                      <a:solidFill>
                        <a:schemeClr val="tx1"/>
                      </a:solidFill>
                      <a:latin typeface="Arial Unicode MS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200" b="1">
                      <a:solidFill>
                        <a:schemeClr val="tx1"/>
                      </a:solidFill>
                      <a:latin typeface="Arial Unicode MS" pitchFamily="34" charset="-128"/>
                    </a:defRPr>
                  </a:lvl9pPr>
                </a:lstStyle>
                <a:p>
                  <a:pPr eaLnBrk="1" hangingPunct="1">
                    <a:lnSpc>
                      <a:spcPct val="80000"/>
                    </a:lnSpc>
                  </a:pPr>
                  <a:r>
                    <a:rPr lang="en-US" altLang="en-US" sz="1000" dirty="0">
                      <a:solidFill>
                        <a:srgbClr val="1106E8"/>
                      </a:solidFill>
                      <a:latin typeface="+mn-lt"/>
                    </a:rPr>
                    <a:t>Documentation</a:t>
                  </a:r>
                </a:p>
              </p:txBody>
            </p:sp>
          </p:grpSp>
          <p:grpSp>
            <p:nvGrpSpPr>
              <p:cNvPr id="161" name="Group 160"/>
              <p:cNvGrpSpPr/>
              <p:nvPr/>
            </p:nvGrpSpPr>
            <p:grpSpPr>
              <a:xfrm>
                <a:off x="2965819" y="939165"/>
                <a:ext cx="1690688" cy="838200"/>
                <a:chOff x="2965819" y="939165"/>
                <a:chExt cx="1690688" cy="838200"/>
              </a:xfrm>
            </p:grpSpPr>
            <p:sp>
              <p:nvSpPr>
                <p:cNvPr id="180" name="Freeform 28"/>
                <p:cNvSpPr>
                  <a:spLocks/>
                </p:cNvSpPr>
                <p:nvPr/>
              </p:nvSpPr>
              <p:spPr bwMode="auto">
                <a:xfrm>
                  <a:off x="2965819" y="939165"/>
                  <a:ext cx="1690688" cy="838200"/>
                </a:xfrm>
                <a:custGeom>
                  <a:avLst/>
                  <a:gdLst>
                    <a:gd name="T0" fmla="*/ 0 w 1099"/>
                    <a:gd name="T1" fmla="*/ 528 h 528"/>
                    <a:gd name="T2" fmla="*/ 274 w 1099"/>
                    <a:gd name="T3" fmla="*/ 528 h 528"/>
                    <a:gd name="T4" fmla="*/ 1065 w 1099"/>
                    <a:gd name="T5" fmla="*/ 0 h 528"/>
                    <a:gd name="T6" fmla="*/ 791 w 1099"/>
                    <a:gd name="T7" fmla="*/ 0 h 528"/>
                    <a:gd name="T8" fmla="*/ 0 w 1099"/>
                    <a:gd name="T9" fmla="*/ 528 h 52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1099" h="528">
                      <a:moveTo>
                        <a:pt x="0" y="528"/>
                      </a:moveTo>
                      <a:lnTo>
                        <a:pt x="283" y="528"/>
                      </a:lnTo>
                      <a:lnTo>
                        <a:pt x="1099" y="0"/>
                      </a:lnTo>
                      <a:lnTo>
                        <a:pt x="816" y="0"/>
                      </a:lnTo>
                      <a:lnTo>
                        <a:pt x="0" y="528"/>
                      </a:lnTo>
                      <a:close/>
                    </a:path>
                  </a:pathLst>
                </a:custGeom>
                <a:solidFill>
                  <a:srgbClr val="B4FFFF">
                    <a:alpha val="50000"/>
                  </a:srgbClr>
                </a:solidFill>
                <a:ln w="12700" cap="flat" cmpd="sng">
                  <a:solidFill>
                    <a:srgbClr val="107FFC"/>
                  </a:solidFill>
                  <a:prstDash val="solid"/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0" rIns="0" anchor="ctr"/>
                <a:lstStyle/>
                <a:p>
                  <a:endParaRPr lang="en-US" dirty="0"/>
                </a:p>
              </p:txBody>
            </p:sp>
            <p:sp>
              <p:nvSpPr>
                <p:cNvPr id="181" name="Text Box 29"/>
                <p:cNvSpPr txBox="1">
                  <a:spLocks noChangeArrowheads="1"/>
                </p:cNvSpPr>
                <p:nvPr/>
              </p:nvSpPr>
              <p:spPr bwMode="auto">
                <a:xfrm rot="19560000">
                  <a:off x="3342978" y="1295965"/>
                  <a:ext cx="958596" cy="12618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bg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>
                      <a:solidFill>
                        <a:schemeClr val="accent2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0" tIns="0" rIns="0" bIns="0">
                  <a:spAutoFit/>
                </a:bodyPr>
                <a:lstStyle>
                  <a:lvl1pPr eaLnBrk="0" hangingPunct="0">
                    <a:defRPr sz="1200" b="1">
                      <a:solidFill>
                        <a:schemeClr val="tx1"/>
                      </a:solidFill>
                      <a:latin typeface="Arial Unicode MS" pitchFamily="34" charset="-128"/>
                    </a:defRPr>
                  </a:lvl1pPr>
                  <a:lvl2pPr marL="742950" indent="-285750" eaLnBrk="0" hangingPunct="0">
                    <a:defRPr sz="1200" b="1">
                      <a:solidFill>
                        <a:schemeClr val="tx1"/>
                      </a:solidFill>
                      <a:latin typeface="Arial Unicode MS" pitchFamily="34" charset="-128"/>
                    </a:defRPr>
                  </a:lvl2pPr>
                  <a:lvl3pPr marL="1143000" indent="-228600" eaLnBrk="0" hangingPunct="0">
                    <a:defRPr sz="1200" b="1">
                      <a:solidFill>
                        <a:schemeClr val="tx1"/>
                      </a:solidFill>
                      <a:latin typeface="Arial Unicode MS" pitchFamily="34" charset="-128"/>
                    </a:defRPr>
                  </a:lvl3pPr>
                  <a:lvl4pPr marL="1600200" indent="-228600" eaLnBrk="0" hangingPunct="0">
                    <a:defRPr sz="1200" b="1">
                      <a:solidFill>
                        <a:schemeClr val="tx1"/>
                      </a:solidFill>
                      <a:latin typeface="Arial Unicode MS" pitchFamily="34" charset="-128"/>
                    </a:defRPr>
                  </a:lvl4pPr>
                  <a:lvl5pPr marL="2057400" indent="-228600" eaLnBrk="0" hangingPunct="0">
                    <a:defRPr sz="1200" b="1">
                      <a:solidFill>
                        <a:schemeClr val="tx1"/>
                      </a:solidFill>
                      <a:latin typeface="Arial Unicode MS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200" b="1">
                      <a:solidFill>
                        <a:schemeClr val="tx1"/>
                      </a:solidFill>
                      <a:latin typeface="Arial Unicode MS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200" b="1">
                      <a:solidFill>
                        <a:schemeClr val="tx1"/>
                      </a:solidFill>
                      <a:latin typeface="Arial Unicode MS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200" b="1">
                      <a:solidFill>
                        <a:schemeClr val="tx1"/>
                      </a:solidFill>
                      <a:latin typeface="Arial Unicode MS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200" b="1">
                      <a:solidFill>
                        <a:schemeClr val="tx1"/>
                      </a:solidFill>
                      <a:latin typeface="Arial Unicode MS" pitchFamily="34" charset="-128"/>
                    </a:defRPr>
                  </a:lvl9pPr>
                </a:lstStyle>
                <a:p>
                  <a:pPr eaLnBrk="1" hangingPunct="1">
                    <a:lnSpc>
                      <a:spcPct val="80000"/>
                    </a:lnSpc>
                  </a:pPr>
                  <a:r>
                    <a:rPr lang="en-US" altLang="en-US" sz="1000" dirty="0">
                      <a:solidFill>
                        <a:srgbClr val="1106E8"/>
                      </a:solidFill>
                      <a:latin typeface="+mn-lt"/>
                    </a:rPr>
                    <a:t>Risk Management</a:t>
                  </a:r>
                </a:p>
              </p:txBody>
            </p:sp>
          </p:grpSp>
          <p:grpSp>
            <p:nvGrpSpPr>
              <p:cNvPr id="162" name="Group 161"/>
              <p:cNvGrpSpPr/>
              <p:nvPr/>
            </p:nvGrpSpPr>
            <p:grpSpPr>
              <a:xfrm>
                <a:off x="2522906" y="939165"/>
                <a:ext cx="1690688" cy="838200"/>
                <a:chOff x="2522906" y="939165"/>
                <a:chExt cx="1690688" cy="838200"/>
              </a:xfrm>
            </p:grpSpPr>
            <p:sp>
              <p:nvSpPr>
                <p:cNvPr id="178" name="Freeform 31"/>
                <p:cNvSpPr>
                  <a:spLocks/>
                </p:cNvSpPr>
                <p:nvPr/>
              </p:nvSpPr>
              <p:spPr bwMode="auto">
                <a:xfrm>
                  <a:off x="2522906" y="939165"/>
                  <a:ext cx="1690688" cy="838200"/>
                </a:xfrm>
                <a:custGeom>
                  <a:avLst/>
                  <a:gdLst>
                    <a:gd name="T0" fmla="*/ 0 w 1099"/>
                    <a:gd name="T1" fmla="*/ 528 h 528"/>
                    <a:gd name="T2" fmla="*/ 274 w 1099"/>
                    <a:gd name="T3" fmla="*/ 528 h 528"/>
                    <a:gd name="T4" fmla="*/ 1065 w 1099"/>
                    <a:gd name="T5" fmla="*/ 0 h 528"/>
                    <a:gd name="T6" fmla="*/ 791 w 1099"/>
                    <a:gd name="T7" fmla="*/ 0 h 528"/>
                    <a:gd name="T8" fmla="*/ 0 w 1099"/>
                    <a:gd name="T9" fmla="*/ 528 h 52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1099" h="528">
                      <a:moveTo>
                        <a:pt x="0" y="528"/>
                      </a:moveTo>
                      <a:lnTo>
                        <a:pt x="283" y="528"/>
                      </a:lnTo>
                      <a:lnTo>
                        <a:pt x="1099" y="0"/>
                      </a:lnTo>
                      <a:lnTo>
                        <a:pt x="816" y="0"/>
                      </a:lnTo>
                      <a:lnTo>
                        <a:pt x="0" y="528"/>
                      </a:lnTo>
                      <a:close/>
                    </a:path>
                  </a:pathLst>
                </a:custGeom>
                <a:solidFill>
                  <a:srgbClr val="B4FFFF">
                    <a:alpha val="50000"/>
                  </a:srgbClr>
                </a:solidFill>
                <a:ln w="12700" cap="flat" cmpd="sng">
                  <a:solidFill>
                    <a:srgbClr val="107FFC"/>
                  </a:solidFill>
                  <a:prstDash val="solid"/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0" rIns="0" anchor="ctr"/>
                <a:lstStyle/>
                <a:p>
                  <a:endParaRPr lang="en-US" dirty="0"/>
                </a:p>
              </p:txBody>
            </p:sp>
            <p:sp>
              <p:nvSpPr>
                <p:cNvPr id="179" name="Text Box 32"/>
                <p:cNvSpPr txBox="1">
                  <a:spLocks noChangeArrowheads="1"/>
                </p:cNvSpPr>
                <p:nvPr/>
              </p:nvSpPr>
              <p:spPr bwMode="auto">
                <a:xfrm rot="19560000">
                  <a:off x="2917271" y="1269772"/>
                  <a:ext cx="1011495" cy="12618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bg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>
                      <a:solidFill>
                        <a:schemeClr val="accent2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0" tIns="0" rIns="0" bIns="0">
                  <a:spAutoFit/>
                </a:bodyPr>
                <a:lstStyle>
                  <a:lvl1pPr eaLnBrk="0" hangingPunct="0">
                    <a:defRPr sz="1200" b="1">
                      <a:solidFill>
                        <a:schemeClr val="tx1"/>
                      </a:solidFill>
                      <a:latin typeface="Arial Unicode MS" pitchFamily="34" charset="-128"/>
                    </a:defRPr>
                  </a:lvl1pPr>
                  <a:lvl2pPr marL="742950" indent="-285750" eaLnBrk="0" hangingPunct="0">
                    <a:defRPr sz="1200" b="1">
                      <a:solidFill>
                        <a:schemeClr val="tx1"/>
                      </a:solidFill>
                      <a:latin typeface="Arial Unicode MS" pitchFamily="34" charset="-128"/>
                    </a:defRPr>
                  </a:lvl2pPr>
                  <a:lvl3pPr marL="1143000" indent="-228600" eaLnBrk="0" hangingPunct="0">
                    <a:defRPr sz="1200" b="1">
                      <a:solidFill>
                        <a:schemeClr val="tx1"/>
                      </a:solidFill>
                      <a:latin typeface="Arial Unicode MS" pitchFamily="34" charset="-128"/>
                    </a:defRPr>
                  </a:lvl3pPr>
                  <a:lvl4pPr marL="1600200" indent="-228600" eaLnBrk="0" hangingPunct="0">
                    <a:defRPr sz="1200" b="1">
                      <a:solidFill>
                        <a:schemeClr val="tx1"/>
                      </a:solidFill>
                      <a:latin typeface="Arial Unicode MS" pitchFamily="34" charset="-128"/>
                    </a:defRPr>
                  </a:lvl4pPr>
                  <a:lvl5pPr marL="2057400" indent="-228600" eaLnBrk="0" hangingPunct="0">
                    <a:defRPr sz="1200" b="1">
                      <a:solidFill>
                        <a:schemeClr val="tx1"/>
                      </a:solidFill>
                      <a:latin typeface="Arial Unicode MS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200" b="1">
                      <a:solidFill>
                        <a:schemeClr val="tx1"/>
                      </a:solidFill>
                      <a:latin typeface="Arial Unicode MS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200" b="1">
                      <a:solidFill>
                        <a:schemeClr val="tx1"/>
                      </a:solidFill>
                      <a:latin typeface="Arial Unicode MS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200" b="1">
                      <a:solidFill>
                        <a:schemeClr val="tx1"/>
                      </a:solidFill>
                      <a:latin typeface="Arial Unicode MS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200" b="1">
                      <a:solidFill>
                        <a:schemeClr val="tx1"/>
                      </a:solidFill>
                      <a:latin typeface="Arial Unicode MS" pitchFamily="34" charset="-128"/>
                    </a:defRPr>
                  </a:lvl9pPr>
                </a:lstStyle>
                <a:p>
                  <a:pPr eaLnBrk="1" hangingPunct="1">
                    <a:lnSpc>
                      <a:spcPct val="80000"/>
                    </a:lnSpc>
                  </a:pPr>
                  <a:r>
                    <a:rPr lang="en-US" altLang="en-US" sz="1000" dirty="0">
                      <a:solidFill>
                        <a:srgbClr val="1106E8"/>
                      </a:solidFill>
                      <a:latin typeface="+mn-lt"/>
                    </a:rPr>
                    <a:t>Issue Management</a:t>
                  </a:r>
                </a:p>
              </p:txBody>
            </p:sp>
          </p:grpSp>
          <p:grpSp>
            <p:nvGrpSpPr>
              <p:cNvPr id="163" name="Group 162"/>
              <p:cNvGrpSpPr/>
              <p:nvPr/>
            </p:nvGrpSpPr>
            <p:grpSpPr>
              <a:xfrm>
                <a:off x="4294556" y="939165"/>
                <a:ext cx="1692275" cy="838200"/>
                <a:chOff x="4294556" y="939165"/>
                <a:chExt cx="1692275" cy="838200"/>
              </a:xfrm>
            </p:grpSpPr>
            <p:sp>
              <p:nvSpPr>
                <p:cNvPr id="176" name="Freeform 46"/>
                <p:cNvSpPr>
                  <a:spLocks/>
                </p:cNvSpPr>
                <p:nvPr/>
              </p:nvSpPr>
              <p:spPr bwMode="auto">
                <a:xfrm>
                  <a:off x="4294556" y="939165"/>
                  <a:ext cx="1692275" cy="838200"/>
                </a:xfrm>
                <a:custGeom>
                  <a:avLst/>
                  <a:gdLst>
                    <a:gd name="T0" fmla="*/ 0 w 1099"/>
                    <a:gd name="T1" fmla="*/ 528 h 528"/>
                    <a:gd name="T2" fmla="*/ 275 w 1099"/>
                    <a:gd name="T3" fmla="*/ 528 h 528"/>
                    <a:gd name="T4" fmla="*/ 1066 w 1099"/>
                    <a:gd name="T5" fmla="*/ 0 h 528"/>
                    <a:gd name="T6" fmla="*/ 791 w 1099"/>
                    <a:gd name="T7" fmla="*/ 0 h 528"/>
                    <a:gd name="T8" fmla="*/ 0 w 1099"/>
                    <a:gd name="T9" fmla="*/ 528 h 52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1099" h="528">
                      <a:moveTo>
                        <a:pt x="0" y="528"/>
                      </a:moveTo>
                      <a:lnTo>
                        <a:pt x="283" y="528"/>
                      </a:lnTo>
                      <a:lnTo>
                        <a:pt x="1099" y="0"/>
                      </a:lnTo>
                      <a:lnTo>
                        <a:pt x="816" y="0"/>
                      </a:lnTo>
                      <a:lnTo>
                        <a:pt x="0" y="528"/>
                      </a:lnTo>
                      <a:close/>
                    </a:path>
                  </a:pathLst>
                </a:custGeom>
                <a:solidFill>
                  <a:srgbClr val="B4FFFF">
                    <a:alpha val="50000"/>
                  </a:srgbClr>
                </a:solidFill>
                <a:ln w="12700" cap="flat" cmpd="sng">
                  <a:solidFill>
                    <a:srgbClr val="107FFC"/>
                  </a:solidFill>
                  <a:prstDash val="solid"/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0" rIns="0" anchor="ctr"/>
                <a:lstStyle/>
                <a:p>
                  <a:endParaRPr lang="en-US" dirty="0"/>
                </a:p>
              </p:txBody>
            </p:sp>
            <p:sp>
              <p:nvSpPr>
                <p:cNvPr id="177" name="Text Box 47"/>
                <p:cNvSpPr txBox="1">
                  <a:spLocks noChangeArrowheads="1"/>
                </p:cNvSpPr>
                <p:nvPr/>
              </p:nvSpPr>
              <p:spPr bwMode="auto">
                <a:xfrm rot="19560000">
                  <a:off x="4769443" y="1295965"/>
                  <a:ext cx="774251" cy="12618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bg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>
                      <a:solidFill>
                        <a:schemeClr val="accent2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0" tIns="0" rIns="0" bIns="0">
                  <a:spAutoFit/>
                </a:bodyPr>
                <a:lstStyle>
                  <a:lvl1pPr eaLnBrk="0" hangingPunct="0">
                    <a:defRPr sz="1200" b="1">
                      <a:solidFill>
                        <a:schemeClr val="tx1"/>
                      </a:solidFill>
                      <a:latin typeface="Arial Unicode MS" pitchFamily="34" charset="-128"/>
                    </a:defRPr>
                  </a:lvl1pPr>
                  <a:lvl2pPr marL="742950" indent="-285750" eaLnBrk="0" hangingPunct="0">
                    <a:defRPr sz="1200" b="1">
                      <a:solidFill>
                        <a:schemeClr val="tx1"/>
                      </a:solidFill>
                      <a:latin typeface="Arial Unicode MS" pitchFamily="34" charset="-128"/>
                    </a:defRPr>
                  </a:lvl2pPr>
                  <a:lvl3pPr marL="1143000" indent="-228600" eaLnBrk="0" hangingPunct="0">
                    <a:defRPr sz="1200" b="1">
                      <a:solidFill>
                        <a:schemeClr val="tx1"/>
                      </a:solidFill>
                      <a:latin typeface="Arial Unicode MS" pitchFamily="34" charset="-128"/>
                    </a:defRPr>
                  </a:lvl3pPr>
                  <a:lvl4pPr marL="1600200" indent="-228600" eaLnBrk="0" hangingPunct="0">
                    <a:defRPr sz="1200" b="1">
                      <a:solidFill>
                        <a:schemeClr val="tx1"/>
                      </a:solidFill>
                      <a:latin typeface="Arial Unicode MS" pitchFamily="34" charset="-128"/>
                    </a:defRPr>
                  </a:lvl4pPr>
                  <a:lvl5pPr marL="2057400" indent="-228600" eaLnBrk="0" hangingPunct="0">
                    <a:defRPr sz="1200" b="1">
                      <a:solidFill>
                        <a:schemeClr val="tx1"/>
                      </a:solidFill>
                      <a:latin typeface="Arial Unicode MS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200" b="1">
                      <a:solidFill>
                        <a:schemeClr val="tx1"/>
                      </a:solidFill>
                      <a:latin typeface="Arial Unicode MS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200" b="1">
                      <a:solidFill>
                        <a:schemeClr val="tx1"/>
                      </a:solidFill>
                      <a:latin typeface="Arial Unicode MS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200" b="1">
                      <a:solidFill>
                        <a:schemeClr val="tx1"/>
                      </a:solidFill>
                      <a:latin typeface="Arial Unicode MS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200" b="1">
                      <a:solidFill>
                        <a:schemeClr val="tx1"/>
                      </a:solidFill>
                      <a:latin typeface="Arial Unicode MS" pitchFamily="34" charset="-128"/>
                    </a:defRPr>
                  </a:lvl9pPr>
                </a:lstStyle>
                <a:p>
                  <a:pPr eaLnBrk="1" hangingPunct="1">
                    <a:lnSpc>
                      <a:spcPct val="80000"/>
                    </a:lnSpc>
                  </a:pPr>
                  <a:r>
                    <a:rPr lang="en-US" altLang="en-US" sz="1000" dirty="0">
                      <a:solidFill>
                        <a:srgbClr val="1106E8"/>
                      </a:solidFill>
                      <a:latin typeface="+mn-lt"/>
                    </a:rPr>
                    <a:t>Access Control</a:t>
                  </a:r>
                </a:p>
              </p:txBody>
            </p:sp>
          </p:grpSp>
          <p:grpSp>
            <p:nvGrpSpPr>
              <p:cNvPr id="164" name="Group 163"/>
              <p:cNvGrpSpPr/>
              <p:nvPr/>
            </p:nvGrpSpPr>
            <p:grpSpPr>
              <a:xfrm>
                <a:off x="3408731" y="939165"/>
                <a:ext cx="1690688" cy="838200"/>
                <a:chOff x="3408731" y="939165"/>
                <a:chExt cx="1690688" cy="838200"/>
              </a:xfrm>
            </p:grpSpPr>
            <p:sp>
              <p:nvSpPr>
                <p:cNvPr id="174" name="Freeform 34"/>
                <p:cNvSpPr>
                  <a:spLocks/>
                </p:cNvSpPr>
                <p:nvPr/>
              </p:nvSpPr>
              <p:spPr bwMode="auto">
                <a:xfrm>
                  <a:off x="3408731" y="939165"/>
                  <a:ext cx="1690688" cy="838200"/>
                </a:xfrm>
                <a:custGeom>
                  <a:avLst/>
                  <a:gdLst>
                    <a:gd name="T0" fmla="*/ 0 w 1099"/>
                    <a:gd name="T1" fmla="*/ 528 h 528"/>
                    <a:gd name="T2" fmla="*/ 274 w 1099"/>
                    <a:gd name="T3" fmla="*/ 528 h 528"/>
                    <a:gd name="T4" fmla="*/ 1065 w 1099"/>
                    <a:gd name="T5" fmla="*/ 0 h 528"/>
                    <a:gd name="T6" fmla="*/ 791 w 1099"/>
                    <a:gd name="T7" fmla="*/ 0 h 528"/>
                    <a:gd name="T8" fmla="*/ 0 w 1099"/>
                    <a:gd name="T9" fmla="*/ 528 h 52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1099" h="528">
                      <a:moveTo>
                        <a:pt x="0" y="528"/>
                      </a:moveTo>
                      <a:lnTo>
                        <a:pt x="283" y="528"/>
                      </a:lnTo>
                      <a:lnTo>
                        <a:pt x="1099" y="0"/>
                      </a:lnTo>
                      <a:lnTo>
                        <a:pt x="816" y="0"/>
                      </a:lnTo>
                      <a:lnTo>
                        <a:pt x="0" y="528"/>
                      </a:lnTo>
                      <a:close/>
                    </a:path>
                  </a:pathLst>
                </a:custGeom>
                <a:solidFill>
                  <a:srgbClr val="B4FFFF">
                    <a:alpha val="50000"/>
                  </a:srgbClr>
                </a:solidFill>
                <a:ln w="12700" cap="flat" cmpd="sng">
                  <a:solidFill>
                    <a:srgbClr val="107FFC"/>
                  </a:solidFill>
                  <a:prstDash val="solid"/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0" rIns="0" anchor="ctr"/>
                <a:lstStyle/>
                <a:p>
                  <a:endParaRPr lang="en-US" dirty="0"/>
                </a:p>
              </p:txBody>
            </p:sp>
            <p:sp>
              <p:nvSpPr>
                <p:cNvPr id="175" name="Text Box 35"/>
                <p:cNvSpPr txBox="1">
                  <a:spLocks noChangeArrowheads="1"/>
                </p:cNvSpPr>
                <p:nvPr/>
              </p:nvSpPr>
              <p:spPr bwMode="auto">
                <a:xfrm rot="19560000">
                  <a:off x="3656840" y="1292790"/>
                  <a:ext cx="1218282" cy="12618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bg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>
                      <a:solidFill>
                        <a:schemeClr val="accent2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0" tIns="0" rIns="0" bIns="0">
                  <a:spAutoFit/>
                </a:bodyPr>
                <a:lstStyle>
                  <a:lvl1pPr eaLnBrk="0" hangingPunct="0">
                    <a:defRPr sz="1200" b="1">
                      <a:solidFill>
                        <a:schemeClr val="tx1"/>
                      </a:solidFill>
                      <a:latin typeface="Arial Unicode MS" pitchFamily="34" charset="-128"/>
                    </a:defRPr>
                  </a:lvl1pPr>
                  <a:lvl2pPr marL="742950" indent="-285750" eaLnBrk="0" hangingPunct="0">
                    <a:defRPr sz="1200" b="1">
                      <a:solidFill>
                        <a:schemeClr val="tx1"/>
                      </a:solidFill>
                      <a:latin typeface="Arial Unicode MS" pitchFamily="34" charset="-128"/>
                    </a:defRPr>
                  </a:lvl2pPr>
                  <a:lvl3pPr marL="1143000" indent="-228600" eaLnBrk="0" hangingPunct="0">
                    <a:defRPr sz="1200" b="1">
                      <a:solidFill>
                        <a:schemeClr val="tx1"/>
                      </a:solidFill>
                      <a:latin typeface="Arial Unicode MS" pitchFamily="34" charset="-128"/>
                    </a:defRPr>
                  </a:lvl3pPr>
                  <a:lvl4pPr marL="1600200" indent="-228600" eaLnBrk="0" hangingPunct="0">
                    <a:defRPr sz="1200" b="1">
                      <a:solidFill>
                        <a:schemeClr val="tx1"/>
                      </a:solidFill>
                      <a:latin typeface="Arial Unicode MS" pitchFamily="34" charset="-128"/>
                    </a:defRPr>
                  </a:lvl4pPr>
                  <a:lvl5pPr marL="2057400" indent="-228600" eaLnBrk="0" hangingPunct="0">
                    <a:defRPr sz="1200" b="1">
                      <a:solidFill>
                        <a:schemeClr val="tx1"/>
                      </a:solidFill>
                      <a:latin typeface="Arial Unicode MS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200" b="1">
                      <a:solidFill>
                        <a:schemeClr val="tx1"/>
                      </a:solidFill>
                      <a:latin typeface="Arial Unicode MS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200" b="1">
                      <a:solidFill>
                        <a:schemeClr val="tx1"/>
                      </a:solidFill>
                      <a:latin typeface="Arial Unicode MS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200" b="1">
                      <a:solidFill>
                        <a:schemeClr val="tx1"/>
                      </a:solidFill>
                      <a:latin typeface="Arial Unicode MS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200" b="1">
                      <a:solidFill>
                        <a:schemeClr val="tx1"/>
                      </a:solidFill>
                      <a:latin typeface="Arial Unicode MS" pitchFamily="34" charset="-128"/>
                    </a:defRPr>
                  </a:lvl9pPr>
                </a:lstStyle>
                <a:p>
                  <a:pPr eaLnBrk="1" hangingPunct="1">
                    <a:lnSpc>
                      <a:spcPct val="80000"/>
                    </a:lnSpc>
                  </a:pPr>
                  <a:r>
                    <a:rPr lang="en-US" altLang="en-US" sz="1000" dirty="0">
                      <a:solidFill>
                        <a:srgbClr val="1106E8"/>
                      </a:solidFill>
                      <a:latin typeface="+mn-lt"/>
                    </a:rPr>
                    <a:t>Interface Management</a:t>
                  </a:r>
                </a:p>
              </p:txBody>
            </p:sp>
          </p:grpSp>
          <p:grpSp>
            <p:nvGrpSpPr>
              <p:cNvPr id="165" name="Group 164"/>
              <p:cNvGrpSpPr/>
              <p:nvPr/>
            </p:nvGrpSpPr>
            <p:grpSpPr>
              <a:xfrm>
                <a:off x="3851644" y="939165"/>
                <a:ext cx="1692275" cy="838200"/>
                <a:chOff x="3851644" y="939165"/>
                <a:chExt cx="1692275" cy="838200"/>
              </a:xfrm>
            </p:grpSpPr>
            <p:sp>
              <p:nvSpPr>
                <p:cNvPr id="172" name="Freeform 25"/>
                <p:cNvSpPr>
                  <a:spLocks/>
                </p:cNvSpPr>
                <p:nvPr/>
              </p:nvSpPr>
              <p:spPr bwMode="auto">
                <a:xfrm>
                  <a:off x="3851644" y="939165"/>
                  <a:ext cx="1692275" cy="838200"/>
                </a:xfrm>
                <a:custGeom>
                  <a:avLst/>
                  <a:gdLst>
                    <a:gd name="T0" fmla="*/ 0 w 1099"/>
                    <a:gd name="T1" fmla="*/ 528 h 528"/>
                    <a:gd name="T2" fmla="*/ 275 w 1099"/>
                    <a:gd name="T3" fmla="*/ 528 h 528"/>
                    <a:gd name="T4" fmla="*/ 1066 w 1099"/>
                    <a:gd name="T5" fmla="*/ 0 h 528"/>
                    <a:gd name="T6" fmla="*/ 791 w 1099"/>
                    <a:gd name="T7" fmla="*/ 0 h 528"/>
                    <a:gd name="T8" fmla="*/ 0 w 1099"/>
                    <a:gd name="T9" fmla="*/ 528 h 52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1099" h="528">
                      <a:moveTo>
                        <a:pt x="0" y="528"/>
                      </a:moveTo>
                      <a:lnTo>
                        <a:pt x="283" y="528"/>
                      </a:lnTo>
                      <a:lnTo>
                        <a:pt x="1099" y="0"/>
                      </a:lnTo>
                      <a:lnTo>
                        <a:pt x="816" y="0"/>
                      </a:lnTo>
                      <a:lnTo>
                        <a:pt x="0" y="528"/>
                      </a:lnTo>
                      <a:close/>
                    </a:path>
                  </a:pathLst>
                </a:custGeom>
                <a:solidFill>
                  <a:srgbClr val="B4FFFF">
                    <a:alpha val="50000"/>
                  </a:srgbClr>
                </a:solidFill>
                <a:ln w="12700" cap="flat" cmpd="sng">
                  <a:solidFill>
                    <a:srgbClr val="107FFC"/>
                  </a:solidFill>
                  <a:prstDash val="solid"/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0" rIns="0" anchor="ctr"/>
                <a:lstStyle/>
                <a:p>
                  <a:endParaRPr lang="en-US" dirty="0"/>
                </a:p>
              </p:txBody>
            </p:sp>
            <p:sp>
              <p:nvSpPr>
                <p:cNvPr id="173" name="Text Box 26"/>
                <p:cNvSpPr txBox="1">
                  <a:spLocks noChangeArrowheads="1"/>
                </p:cNvSpPr>
                <p:nvPr/>
              </p:nvSpPr>
              <p:spPr bwMode="auto">
                <a:xfrm rot="19560000">
                  <a:off x="4608808" y="1299140"/>
                  <a:ext cx="179536" cy="12618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bg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>
                      <a:solidFill>
                        <a:schemeClr val="accent2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0" tIns="0" rIns="0" bIns="0">
                  <a:spAutoFit/>
                </a:bodyPr>
                <a:lstStyle>
                  <a:lvl1pPr eaLnBrk="0" hangingPunct="0">
                    <a:defRPr sz="1200" b="1">
                      <a:solidFill>
                        <a:schemeClr val="tx1"/>
                      </a:solidFill>
                      <a:latin typeface="Arial Unicode MS" pitchFamily="34" charset="-128"/>
                    </a:defRPr>
                  </a:lvl1pPr>
                  <a:lvl2pPr marL="742950" indent="-285750" eaLnBrk="0" hangingPunct="0">
                    <a:defRPr sz="1200" b="1">
                      <a:solidFill>
                        <a:schemeClr val="tx1"/>
                      </a:solidFill>
                      <a:latin typeface="Arial Unicode MS" pitchFamily="34" charset="-128"/>
                    </a:defRPr>
                  </a:lvl2pPr>
                  <a:lvl3pPr marL="1143000" indent="-228600" eaLnBrk="0" hangingPunct="0">
                    <a:defRPr sz="1200" b="1">
                      <a:solidFill>
                        <a:schemeClr val="tx1"/>
                      </a:solidFill>
                      <a:latin typeface="Arial Unicode MS" pitchFamily="34" charset="-128"/>
                    </a:defRPr>
                  </a:lvl3pPr>
                  <a:lvl4pPr marL="1600200" indent="-228600" eaLnBrk="0" hangingPunct="0">
                    <a:defRPr sz="1200" b="1">
                      <a:solidFill>
                        <a:schemeClr val="tx1"/>
                      </a:solidFill>
                      <a:latin typeface="Arial Unicode MS" pitchFamily="34" charset="-128"/>
                    </a:defRPr>
                  </a:lvl4pPr>
                  <a:lvl5pPr marL="2057400" indent="-228600" eaLnBrk="0" hangingPunct="0">
                    <a:defRPr sz="1200" b="1">
                      <a:solidFill>
                        <a:schemeClr val="tx1"/>
                      </a:solidFill>
                      <a:latin typeface="Arial Unicode MS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200" b="1">
                      <a:solidFill>
                        <a:schemeClr val="tx1"/>
                      </a:solidFill>
                      <a:latin typeface="Arial Unicode MS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200" b="1">
                      <a:solidFill>
                        <a:schemeClr val="tx1"/>
                      </a:solidFill>
                      <a:latin typeface="Arial Unicode MS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200" b="1">
                      <a:solidFill>
                        <a:schemeClr val="tx1"/>
                      </a:solidFill>
                      <a:latin typeface="Arial Unicode MS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200" b="1">
                      <a:solidFill>
                        <a:schemeClr val="tx1"/>
                      </a:solidFill>
                      <a:latin typeface="Arial Unicode MS" pitchFamily="34" charset="-128"/>
                    </a:defRPr>
                  </a:lvl9pPr>
                </a:lstStyle>
                <a:p>
                  <a:pPr eaLnBrk="1" hangingPunct="1">
                    <a:lnSpc>
                      <a:spcPct val="80000"/>
                    </a:lnSpc>
                  </a:pPr>
                  <a:r>
                    <a:rPr lang="en-US" altLang="en-US" sz="1000" dirty="0">
                      <a:solidFill>
                        <a:srgbClr val="1106E8"/>
                      </a:solidFill>
                      <a:latin typeface="+mn-lt"/>
                    </a:rPr>
                    <a:t>CM</a:t>
                  </a:r>
                </a:p>
              </p:txBody>
            </p:sp>
          </p:grpSp>
          <p:grpSp>
            <p:nvGrpSpPr>
              <p:cNvPr id="166" name="Group 165"/>
              <p:cNvGrpSpPr/>
              <p:nvPr/>
            </p:nvGrpSpPr>
            <p:grpSpPr>
              <a:xfrm>
                <a:off x="4739056" y="939165"/>
                <a:ext cx="1690688" cy="838200"/>
                <a:chOff x="4739056" y="939165"/>
                <a:chExt cx="1690688" cy="838200"/>
              </a:xfrm>
            </p:grpSpPr>
            <p:sp>
              <p:nvSpPr>
                <p:cNvPr id="170" name="Freeform 40"/>
                <p:cNvSpPr>
                  <a:spLocks/>
                </p:cNvSpPr>
                <p:nvPr/>
              </p:nvSpPr>
              <p:spPr bwMode="auto">
                <a:xfrm>
                  <a:off x="4739056" y="939165"/>
                  <a:ext cx="1690688" cy="838200"/>
                </a:xfrm>
                <a:custGeom>
                  <a:avLst/>
                  <a:gdLst>
                    <a:gd name="T0" fmla="*/ 0 w 1099"/>
                    <a:gd name="T1" fmla="*/ 528 h 528"/>
                    <a:gd name="T2" fmla="*/ 274 w 1099"/>
                    <a:gd name="T3" fmla="*/ 528 h 528"/>
                    <a:gd name="T4" fmla="*/ 1065 w 1099"/>
                    <a:gd name="T5" fmla="*/ 0 h 528"/>
                    <a:gd name="T6" fmla="*/ 791 w 1099"/>
                    <a:gd name="T7" fmla="*/ 0 h 528"/>
                    <a:gd name="T8" fmla="*/ 0 w 1099"/>
                    <a:gd name="T9" fmla="*/ 528 h 52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1099" h="528">
                      <a:moveTo>
                        <a:pt x="0" y="528"/>
                      </a:moveTo>
                      <a:lnTo>
                        <a:pt x="283" y="528"/>
                      </a:lnTo>
                      <a:lnTo>
                        <a:pt x="1099" y="0"/>
                      </a:lnTo>
                      <a:lnTo>
                        <a:pt x="816" y="0"/>
                      </a:lnTo>
                      <a:lnTo>
                        <a:pt x="0" y="528"/>
                      </a:lnTo>
                      <a:close/>
                    </a:path>
                  </a:pathLst>
                </a:custGeom>
                <a:solidFill>
                  <a:srgbClr val="B4FFFF">
                    <a:alpha val="50000"/>
                  </a:srgbClr>
                </a:solidFill>
                <a:ln w="12700" cap="flat" cmpd="sng">
                  <a:solidFill>
                    <a:srgbClr val="107FFC"/>
                  </a:solidFill>
                  <a:prstDash val="solid"/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0" rIns="0" anchor="ctr"/>
                <a:lstStyle/>
                <a:p>
                  <a:endParaRPr lang="en-US" dirty="0"/>
                </a:p>
              </p:txBody>
            </p:sp>
            <p:sp>
              <p:nvSpPr>
                <p:cNvPr id="171" name="Text Box 41"/>
                <p:cNvSpPr txBox="1">
                  <a:spLocks noChangeArrowheads="1"/>
                </p:cNvSpPr>
                <p:nvPr/>
              </p:nvSpPr>
              <p:spPr bwMode="auto">
                <a:xfrm rot="19560000">
                  <a:off x="4990294" y="1284853"/>
                  <a:ext cx="1227900" cy="12618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bg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>
                      <a:solidFill>
                        <a:schemeClr val="accent2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0" tIns="0" rIns="0" bIns="0">
                  <a:spAutoFit/>
                </a:bodyPr>
                <a:lstStyle>
                  <a:lvl1pPr eaLnBrk="0" hangingPunct="0">
                    <a:defRPr sz="1200" b="1">
                      <a:solidFill>
                        <a:schemeClr val="tx1"/>
                      </a:solidFill>
                      <a:latin typeface="Arial Unicode MS" pitchFamily="34" charset="-128"/>
                    </a:defRPr>
                  </a:lvl1pPr>
                  <a:lvl2pPr marL="742950" indent="-285750" eaLnBrk="0" hangingPunct="0">
                    <a:defRPr sz="1200" b="1">
                      <a:solidFill>
                        <a:schemeClr val="tx1"/>
                      </a:solidFill>
                      <a:latin typeface="Arial Unicode MS" pitchFamily="34" charset="-128"/>
                    </a:defRPr>
                  </a:lvl2pPr>
                  <a:lvl3pPr marL="1143000" indent="-228600" eaLnBrk="0" hangingPunct="0">
                    <a:defRPr sz="1200" b="1">
                      <a:solidFill>
                        <a:schemeClr val="tx1"/>
                      </a:solidFill>
                      <a:latin typeface="Arial Unicode MS" pitchFamily="34" charset="-128"/>
                    </a:defRPr>
                  </a:lvl3pPr>
                  <a:lvl4pPr marL="1600200" indent="-228600" eaLnBrk="0" hangingPunct="0">
                    <a:defRPr sz="1200" b="1">
                      <a:solidFill>
                        <a:schemeClr val="tx1"/>
                      </a:solidFill>
                      <a:latin typeface="Arial Unicode MS" pitchFamily="34" charset="-128"/>
                    </a:defRPr>
                  </a:lvl4pPr>
                  <a:lvl5pPr marL="2057400" indent="-228600" eaLnBrk="0" hangingPunct="0">
                    <a:defRPr sz="1200" b="1">
                      <a:solidFill>
                        <a:schemeClr val="tx1"/>
                      </a:solidFill>
                      <a:latin typeface="Arial Unicode MS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200" b="1">
                      <a:solidFill>
                        <a:schemeClr val="tx1"/>
                      </a:solidFill>
                      <a:latin typeface="Arial Unicode MS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200" b="1">
                      <a:solidFill>
                        <a:schemeClr val="tx1"/>
                      </a:solidFill>
                      <a:latin typeface="Arial Unicode MS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200" b="1">
                      <a:solidFill>
                        <a:schemeClr val="tx1"/>
                      </a:solidFill>
                      <a:latin typeface="Arial Unicode MS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200" b="1">
                      <a:solidFill>
                        <a:schemeClr val="tx1"/>
                      </a:solidFill>
                      <a:latin typeface="Arial Unicode MS" pitchFamily="34" charset="-128"/>
                    </a:defRPr>
                  </a:lvl9pPr>
                </a:lstStyle>
                <a:p>
                  <a:pPr eaLnBrk="1" hangingPunct="1">
                    <a:lnSpc>
                      <a:spcPct val="80000"/>
                    </a:lnSpc>
                  </a:pPr>
                  <a:r>
                    <a:rPr lang="en-US" altLang="en-US" sz="1000" dirty="0">
                      <a:solidFill>
                        <a:srgbClr val="1106E8"/>
                      </a:solidFill>
                      <a:latin typeface="+mn-lt"/>
                    </a:rPr>
                    <a:t>Traceability / Coverage</a:t>
                  </a:r>
                </a:p>
              </p:txBody>
            </p:sp>
          </p:grpSp>
          <p:grpSp>
            <p:nvGrpSpPr>
              <p:cNvPr id="167" name="Group 166"/>
              <p:cNvGrpSpPr/>
              <p:nvPr/>
            </p:nvGrpSpPr>
            <p:grpSpPr>
              <a:xfrm>
                <a:off x="5181969" y="939165"/>
                <a:ext cx="1690688" cy="838200"/>
                <a:chOff x="5181969" y="939165"/>
                <a:chExt cx="1690688" cy="838200"/>
              </a:xfrm>
            </p:grpSpPr>
            <p:sp>
              <p:nvSpPr>
                <p:cNvPr id="168" name="Freeform 43"/>
                <p:cNvSpPr>
                  <a:spLocks/>
                </p:cNvSpPr>
                <p:nvPr/>
              </p:nvSpPr>
              <p:spPr bwMode="auto">
                <a:xfrm>
                  <a:off x="5181969" y="939165"/>
                  <a:ext cx="1690688" cy="838200"/>
                </a:xfrm>
                <a:custGeom>
                  <a:avLst/>
                  <a:gdLst>
                    <a:gd name="T0" fmla="*/ 0 w 1099"/>
                    <a:gd name="T1" fmla="*/ 528 h 528"/>
                    <a:gd name="T2" fmla="*/ 274 w 1099"/>
                    <a:gd name="T3" fmla="*/ 528 h 528"/>
                    <a:gd name="T4" fmla="*/ 1065 w 1099"/>
                    <a:gd name="T5" fmla="*/ 0 h 528"/>
                    <a:gd name="T6" fmla="*/ 791 w 1099"/>
                    <a:gd name="T7" fmla="*/ 0 h 528"/>
                    <a:gd name="T8" fmla="*/ 0 w 1099"/>
                    <a:gd name="T9" fmla="*/ 528 h 52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1099" h="528">
                      <a:moveTo>
                        <a:pt x="0" y="528"/>
                      </a:moveTo>
                      <a:lnTo>
                        <a:pt x="283" y="528"/>
                      </a:lnTo>
                      <a:lnTo>
                        <a:pt x="1099" y="0"/>
                      </a:lnTo>
                      <a:lnTo>
                        <a:pt x="816" y="0"/>
                      </a:lnTo>
                      <a:lnTo>
                        <a:pt x="0" y="528"/>
                      </a:lnTo>
                      <a:close/>
                    </a:path>
                  </a:pathLst>
                </a:custGeom>
                <a:solidFill>
                  <a:srgbClr val="B4FFFF">
                    <a:alpha val="50000"/>
                  </a:srgbClr>
                </a:solidFill>
                <a:ln w="12700" cap="flat" cmpd="sng">
                  <a:solidFill>
                    <a:srgbClr val="107FFC"/>
                  </a:solidFill>
                  <a:prstDash val="solid"/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0" rIns="0" anchor="ctr"/>
                <a:lstStyle/>
                <a:p>
                  <a:endParaRPr lang="en-US" dirty="0"/>
                </a:p>
              </p:txBody>
            </p:sp>
            <p:sp>
              <p:nvSpPr>
                <p:cNvPr id="169" name="Text Box 44"/>
                <p:cNvSpPr txBox="1">
                  <a:spLocks noChangeArrowheads="1"/>
                </p:cNvSpPr>
                <p:nvPr/>
              </p:nvSpPr>
              <p:spPr bwMode="auto">
                <a:xfrm rot="19560000">
                  <a:off x="5846773" y="1284853"/>
                  <a:ext cx="402354" cy="12618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bg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>
                      <a:solidFill>
                        <a:schemeClr val="accent2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0" tIns="0" rIns="0" bIns="0">
                  <a:spAutoFit/>
                </a:bodyPr>
                <a:lstStyle>
                  <a:lvl1pPr eaLnBrk="0" hangingPunct="0">
                    <a:defRPr sz="1200" b="1">
                      <a:solidFill>
                        <a:schemeClr val="tx1"/>
                      </a:solidFill>
                      <a:latin typeface="Arial Unicode MS" pitchFamily="34" charset="-128"/>
                    </a:defRPr>
                  </a:lvl1pPr>
                  <a:lvl2pPr marL="742950" indent="-285750" eaLnBrk="0" hangingPunct="0">
                    <a:defRPr sz="1200" b="1">
                      <a:solidFill>
                        <a:schemeClr val="tx1"/>
                      </a:solidFill>
                      <a:latin typeface="Arial Unicode MS" pitchFamily="34" charset="-128"/>
                    </a:defRPr>
                  </a:lvl2pPr>
                  <a:lvl3pPr marL="1143000" indent="-228600" eaLnBrk="0" hangingPunct="0">
                    <a:defRPr sz="1200" b="1">
                      <a:solidFill>
                        <a:schemeClr val="tx1"/>
                      </a:solidFill>
                      <a:latin typeface="Arial Unicode MS" pitchFamily="34" charset="-128"/>
                    </a:defRPr>
                  </a:lvl3pPr>
                  <a:lvl4pPr marL="1600200" indent="-228600" eaLnBrk="0" hangingPunct="0">
                    <a:defRPr sz="1200" b="1">
                      <a:solidFill>
                        <a:schemeClr val="tx1"/>
                      </a:solidFill>
                      <a:latin typeface="Arial Unicode MS" pitchFamily="34" charset="-128"/>
                    </a:defRPr>
                  </a:lvl4pPr>
                  <a:lvl5pPr marL="2057400" indent="-228600" eaLnBrk="0" hangingPunct="0">
                    <a:defRPr sz="1200" b="1">
                      <a:solidFill>
                        <a:schemeClr val="tx1"/>
                      </a:solidFill>
                      <a:latin typeface="Arial Unicode MS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200" b="1">
                      <a:solidFill>
                        <a:schemeClr val="tx1"/>
                      </a:solidFill>
                      <a:latin typeface="Arial Unicode MS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200" b="1">
                      <a:solidFill>
                        <a:schemeClr val="tx1"/>
                      </a:solidFill>
                      <a:latin typeface="Arial Unicode MS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200" b="1">
                      <a:solidFill>
                        <a:schemeClr val="tx1"/>
                      </a:solidFill>
                      <a:latin typeface="Arial Unicode MS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200" b="1">
                      <a:solidFill>
                        <a:schemeClr val="tx1"/>
                      </a:solidFill>
                      <a:latin typeface="Arial Unicode MS" pitchFamily="34" charset="-128"/>
                    </a:defRPr>
                  </a:lvl9pPr>
                </a:lstStyle>
                <a:p>
                  <a:pPr eaLnBrk="1" hangingPunct="1">
                    <a:lnSpc>
                      <a:spcPct val="80000"/>
                    </a:lnSpc>
                  </a:pPr>
                  <a:r>
                    <a:rPr lang="en-US" altLang="en-US" sz="1000" dirty="0">
                      <a:solidFill>
                        <a:srgbClr val="1106E8"/>
                      </a:solidFill>
                      <a:latin typeface="+mn-lt"/>
                    </a:rPr>
                    <a:t>Metrics</a:t>
                  </a:r>
                </a:p>
              </p:txBody>
            </p:sp>
          </p:grpSp>
        </p:grpSp>
        <p:sp>
          <p:nvSpPr>
            <p:cNvPr id="144" name="Text Box 6"/>
            <p:cNvSpPr txBox="1">
              <a:spLocks noChangeArrowheads="1"/>
            </p:cNvSpPr>
            <p:nvPr/>
          </p:nvSpPr>
          <p:spPr bwMode="auto">
            <a:xfrm>
              <a:off x="533400" y="2578746"/>
              <a:ext cx="1165191" cy="24622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accent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sz="1200" b="1">
                  <a:solidFill>
                    <a:schemeClr val="tx1"/>
                  </a:solidFill>
                  <a:latin typeface="Arial Unicode MS" pitchFamily="34" charset="-128"/>
                </a:defRPr>
              </a:lvl1pPr>
              <a:lvl2pPr marL="742950" indent="-285750" eaLnBrk="0" hangingPunct="0">
                <a:defRPr sz="1200" b="1">
                  <a:solidFill>
                    <a:schemeClr val="tx1"/>
                  </a:solidFill>
                  <a:latin typeface="Arial Unicode MS" pitchFamily="34" charset="-128"/>
                </a:defRPr>
              </a:lvl2pPr>
              <a:lvl3pPr marL="1143000" indent="-228600" eaLnBrk="0" hangingPunct="0">
                <a:defRPr sz="1200" b="1">
                  <a:solidFill>
                    <a:schemeClr val="tx1"/>
                  </a:solidFill>
                  <a:latin typeface="Arial Unicode MS" pitchFamily="34" charset="-128"/>
                </a:defRPr>
              </a:lvl3pPr>
              <a:lvl4pPr marL="1600200" indent="-228600" eaLnBrk="0" hangingPunct="0">
                <a:defRPr sz="1200" b="1">
                  <a:solidFill>
                    <a:schemeClr val="tx1"/>
                  </a:solidFill>
                  <a:latin typeface="Arial Unicode MS" pitchFamily="34" charset="-128"/>
                </a:defRPr>
              </a:lvl4pPr>
              <a:lvl5pPr marL="2057400" indent="-228600" eaLnBrk="0" hangingPunct="0">
                <a:defRPr sz="1200" b="1">
                  <a:solidFill>
                    <a:schemeClr val="tx1"/>
                  </a:solidFill>
                  <a:latin typeface="Arial Unicode MS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 Unicode MS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 Unicode MS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 Unicode MS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 Unicode MS" pitchFamily="34" charset="-128"/>
                </a:defRPr>
              </a:lvl9pPr>
            </a:lstStyle>
            <a:p>
              <a:pPr algn="r" eaLnBrk="1" hangingPunct="1"/>
              <a:r>
                <a:rPr lang="en-US" altLang="en-US" sz="1600" b="0" dirty="0">
                  <a:solidFill>
                    <a:srgbClr val="1106E8"/>
                  </a:solidFill>
                  <a:latin typeface="+mn-lt"/>
                  <a:ea typeface="Tahoma" panose="020B0604030504040204" pitchFamily="34" charset="0"/>
                  <a:cs typeface="Arial" panose="020B0604020202020204" pitchFamily="34" charset="0"/>
                </a:rPr>
                <a:t>Requirements</a:t>
              </a:r>
              <a:endParaRPr lang="en-US" altLang="en-US" sz="1800" b="0" dirty="0">
                <a:solidFill>
                  <a:srgbClr val="1106E8"/>
                </a:solidFill>
                <a:latin typeface="+mn-lt"/>
                <a:ea typeface="Tahoma" panose="020B060403050404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45" name="Text Box 7"/>
            <p:cNvSpPr txBox="1">
              <a:spLocks noChangeArrowheads="1"/>
            </p:cNvSpPr>
            <p:nvPr/>
          </p:nvSpPr>
          <p:spPr bwMode="auto">
            <a:xfrm>
              <a:off x="1267326" y="3104523"/>
              <a:ext cx="668132" cy="24622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accent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sz="1200" b="1">
                  <a:solidFill>
                    <a:schemeClr val="tx1"/>
                  </a:solidFill>
                  <a:latin typeface="Arial Unicode MS" pitchFamily="34" charset="-128"/>
                </a:defRPr>
              </a:lvl1pPr>
              <a:lvl2pPr marL="742950" indent="-285750" eaLnBrk="0" hangingPunct="0">
                <a:defRPr sz="1200" b="1">
                  <a:solidFill>
                    <a:schemeClr val="tx1"/>
                  </a:solidFill>
                  <a:latin typeface="Arial Unicode MS" pitchFamily="34" charset="-128"/>
                </a:defRPr>
              </a:lvl2pPr>
              <a:lvl3pPr marL="1143000" indent="-228600" eaLnBrk="0" hangingPunct="0">
                <a:defRPr sz="1200" b="1">
                  <a:solidFill>
                    <a:schemeClr val="tx1"/>
                  </a:solidFill>
                  <a:latin typeface="Arial Unicode MS" pitchFamily="34" charset="-128"/>
                </a:defRPr>
              </a:lvl3pPr>
              <a:lvl4pPr marL="1600200" indent="-228600" eaLnBrk="0" hangingPunct="0">
                <a:defRPr sz="1200" b="1">
                  <a:solidFill>
                    <a:schemeClr val="tx1"/>
                  </a:solidFill>
                  <a:latin typeface="Arial Unicode MS" pitchFamily="34" charset="-128"/>
                </a:defRPr>
              </a:lvl4pPr>
              <a:lvl5pPr marL="2057400" indent="-228600" eaLnBrk="0" hangingPunct="0">
                <a:defRPr sz="1200" b="1">
                  <a:solidFill>
                    <a:schemeClr val="tx1"/>
                  </a:solidFill>
                  <a:latin typeface="Arial Unicode MS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 Unicode MS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 Unicode MS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 Unicode MS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 Unicode MS" pitchFamily="34" charset="-128"/>
                </a:defRPr>
              </a:lvl9pPr>
            </a:lstStyle>
            <a:p>
              <a:pPr algn="r" eaLnBrk="1" hangingPunct="1"/>
              <a:r>
                <a:rPr lang="en-US" altLang="en-US" sz="1600" b="0" dirty="0">
                  <a:solidFill>
                    <a:srgbClr val="1106E8"/>
                  </a:solidFill>
                  <a:latin typeface="+mn-lt"/>
                  <a:ea typeface="Tahoma" panose="020B0604030504040204" pitchFamily="34" charset="0"/>
                  <a:cs typeface="Arial" panose="020B0604020202020204" pitchFamily="34" charset="0"/>
                </a:rPr>
                <a:t>Analysis</a:t>
              </a:r>
              <a:endParaRPr lang="en-US" altLang="en-US" sz="1400" b="0" dirty="0">
                <a:solidFill>
                  <a:srgbClr val="1106E8"/>
                </a:solidFill>
                <a:latin typeface="+mn-lt"/>
                <a:ea typeface="Tahoma" panose="020B060403050404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46" name="Text Box 8"/>
            <p:cNvSpPr txBox="1">
              <a:spLocks noChangeArrowheads="1"/>
            </p:cNvSpPr>
            <p:nvPr/>
          </p:nvSpPr>
          <p:spPr bwMode="auto">
            <a:xfrm>
              <a:off x="1862001" y="4156076"/>
              <a:ext cx="559449" cy="24622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accent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sz="1200" b="1">
                  <a:solidFill>
                    <a:schemeClr val="tx1"/>
                  </a:solidFill>
                  <a:latin typeface="Arial Unicode MS" pitchFamily="34" charset="-128"/>
                </a:defRPr>
              </a:lvl1pPr>
              <a:lvl2pPr marL="742950" indent="-285750" eaLnBrk="0" hangingPunct="0">
                <a:defRPr sz="1200" b="1">
                  <a:solidFill>
                    <a:schemeClr val="tx1"/>
                  </a:solidFill>
                  <a:latin typeface="Arial Unicode MS" pitchFamily="34" charset="-128"/>
                </a:defRPr>
              </a:lvl2pPr>
              <a:lvl3pPr marL="1143000" indent="-228600" eaLnBrk="0" hangingPunct="0">
                <a:defRPr sz="1200" b="1">
                  <a:solidFill>
                    <a:schemeClr val="tx1"/>
                  </a:solidFill>
                  <a:latin typeface="Arial Unicode MS" pitchFamily="34" charset="-128"/>
                </a:defRPr>
              </a:lvl3pPr>
              <a:lvl4pPr marL="1600200" indent="-228600" eaLnBrk="0" hangingPunct="0">
                <a:defRPr sz="1200" b="1">
                  <a:solidFill>
                    <a:schemeClr val="tx1"/>
                  </a:solidFill>
                  <a:latin typeface="Arial Unicode MS" pitchFamily="34" charset="-128"/>
                </a:defRPr>
              </a:lvl4pPr>
              <a:lvl5pPr marL="2057400" indent="-228600" eaLnBrk="0" hangingPunct="0">
                <a:defRPr sz="1200" b="1">
                  <a:solidFill>
                    <a:schemeClr val="tx1"/>
                  </a:solidFill>
                  <a:latin typeface="Arial Unicode MS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 Unicode MS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 Unicode MS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 Unicode MS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 Unicode MS" pitchFamily="34" charset="-128"/>
                </a:defRPr>
              </a:lvl9pPr>
            </a:lstStyle>
            <a:p>
              <a:pPr algn="r" eaLnBrk="1" hangingPunct="1"/>
              <a:r>
                <a:rPr lang="en-US" altLang="en-US" sz="1600" b="0" dirty="0">
                  <a:solidFill>
                    <a:srgbClr val="1106E8"/>
                  </a:solidFill>
                  <a:latin typeface="+mn-lt"/>
                  <a:ea typeface="Tahoma" panose="020B0604030504040204" pitchFamily="34" charset="0"/>
                  <a:cs typeface="Arial" panose="020B0604020202020204" pitchFamily="34" charset="0"/>
                </a:rPr>
                <a:t>Design</a:t>
              </a:r>
              <a:endParaRPr lang="en-US" altLang="en-US" sz="1400" b="0" dirty="0">
                <a:solidFill>
                  <a:srgbClr val="1106E8"/>
                </a:solidFill>
                <a:latin typeface="+mn-lt"/>
                <a:ea typeface="Tahoma" panose="020B060403050404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51" name="AutoShape 21"/>
            <p:cNvSpPr>
              <a:spLocks noChangeArrowheads="1"/>
            </p:cNvSpPr>
            <p:nvPr/>
          </p:nvSpPr>
          <p:spPr bwMode="auto">
            <a:xfrm>
              <a:off x="1719899" y="2438400"/>
              <a:ext cx="3505200" cy="2247900"/>
            </a:xfrm>
            <a:custGeom>
              <a:avLst/>
              <a:gdLst>
                <a:gd name="T0" fmla="*/ 1880 w 21600"/>
                <a:gd name="T1" fmla="*/ 708 h 21600"/>
                <a:gd name="T2" fmla="*/ 1104 w 21600"/>
                <a:gd name="T3" fmla="*/ 1416 h 21600"/>
                <a:gd name="T4" fmla="*/ 328 w 21600"/>
                <a:gd name="T5" fmla="*/ 708 h 21600"/>
                <a:gd name="T6" fmla="*/ 1104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5009 w 21600"/>
                <a:gd name="T13" fmla="*/ 5003 h 21600"/>
                <a:gd name="T14" fmla="*/ 16591 w 21600"/>
                <a:gd name="T15" fmla="*/ 16597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0" y="0"/>
                  </a:moveTo>
                  <a:lnTo>
                    <a:pt x="6417" y="21600"/>
                  </a:lnTo>
                  <a:lnTo>
                    <a:pt x="15183" y="21600"/>
                  </a:lnTo>
                  <a:lnTo>
                    <a:pt x="2160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4FFFF">
                <a:alpha val="50000"/>
              </a:srgbClr>
            </a:solidFill>
            <a:ln w="6350">
              <a:solidFill>
                <a:srgbClr val="00CCFF"/>
              </a:solidFill>
              <a:miter lim="800000"/>
              <a:headEnd/>
              <a:tailEnd/>
            </a:ln>
            <a:effectLst/>
          </p:spPr>
          <p:txBody>
            <a:bodyPr wrap="none" lIns="0" rIns="0" anchor="ctr"/>
            <a:lstStyle>
              <a:lvl1pPr eaLnBrk="0" hangingPunct="0">
                <a:defRPr sz="1200" b="1">
                  <a:solidFill>
                    <a:schemeClr val="tx1"/>
                  </a:solidFill>
                  <a:latin typeface="Arial Unicode MS" pitchFamily="34" charset="-128"/>
                </a:defRPr>
              </a:lvl1pPr>
              <a:lvl2pPr marL="742950" indent="-285750" eaLnBrk="0" hangingPunct="0">
                <a:defRPr sz="1200" b="1">
                  <a:solidFill>
                    <a:schemeClr val="tx1"/>
                  </a:solidFill>
                  <a:latin typeface="Arial Unicode MS" pitchFamily="34" charset="-128"/>
                </a:defRPr>
              </a:lvl2pPr>
              <a:lvl3pPr marL="1143000" indent="-228600" eaLnBrk="0" hangingPunct="0">
                <a:defRPr sz="1200" b="1">
                  <a:solidFill>
                    <a:schemeClr val="tx1"/>
                  </a:solidFill>
                  <a:latin typeface="Arial Unicode MS" pitchFamily="34" charset="-128"/>
                </a:defRPr>
              </a:lvl3pPr>
              <a:lvl4pPr marL="1600200" indent="-228600" eaLnBrk="0" hangingPunct="0">
                <a:defRPr sz="1200" b="1">
                  <a:solidFill>
                    <a:schemeClr val="tx1"/>
                  </a:solidFill>
                  <a:latin typeface="Arial Unicode MS" pitchFamily="34" charset="-128"/>
                </a:defRPr>
              </a:lvl4pPr>
              <a:lvl5pPr marL="2057400" indent="-228600" eaLnBrk="0" hangingPunct="0">
                <a:defRPr sz="1200" b="1">
                  <a:solidFill>
                    <a:schemeClr val="tx1"/>
                  </a:solidFill>
                  <a:latin typeface="Arial Unicode MS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 Unicode MS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 Unicode MS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 Unicode MS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 Unicode MS" pitchFamily="34" charset="-128"/>
                </a:defRPr>
              </a:lvl9pPr>
            </a:lstStyle>
            <a:p>
              <a:pPr algn="ctr" eaLnBrk="1" hangingPunct="1"/>
              <a:r>
                <a:rPr lang="en-US" altLang="en-US" sz="3600" dirty="0">
                  <a:solidFill>
                    <a:srgbClr val="1106E8"/>
                  </a:solidFill>
                  <a:latin typeface="+mn-lt"/>
                </a:rPr>
                <a:t>Cradle</a:t>
              </a:r>
              <a:endParaRPr lang="en-US" altLang="en-US" sz="1800" dirty="0">
                <a:solidFill>
                  <a:srgbClr val="1106E8"/>
                </a:solidFill>
                <a:latin typeface="+mn-lt"/>
              </a:endParaRPr>
            </a:p>
          </p:txBody>
        </p:sp>
        <p:sp>
          <p:nvSpPr>
            <p:cNvPr id="153" name="Text Box 7"/>
            <p:cNvSpPr txBox="1">
              <a:spLocks noChangeArrowheads="1"/>
            </p:cNvSpPr>
            <p:nvPr/>
          </p:nvSpPr>
          <p:spPr bwMode="auto">
            <a:xfrm>
              <a:off x="1145216" y="3630300"/>
              <a:ext cx="1032462" cy="24622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accent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sz="1200" b="1">
                  <a:solidFill>
                    <a:schemeClr val="tx1"/>
                  </a:solidFill>
                  <a:latin typeface="Arial Unicode MS" pitchFamily="34" charset="-128"/>
                </a:defRPr>
              </a:lvl1pPr>
              <a:lvl2pPr marL="742950" indent="-285750" eaLnBrk="0" hangingPunct="0">
                <a:defRPr sz="1200" b="1">
                  <a:solidFill>
                    <a:schemeClr val="tx1"/>
                  </a:solidFill>
                  <a:latin typeface="Arial Unicode MS" pitchFamily="34" charset="-128"/>
                </a:defRPr>
              </a:lvl2pPr>
              <a:lvl3pPr marL="1143000" indent="-228600" eaLnBrk="0" hangingPunct="0">
                <a:defRPr sz="1200" b="1">
                  <a:solidFill>
                    <a:schemeClr val="tx1"/>
                  </a:solidFill>
                  <a:latin typeface="Arial Unicode MS" pitchFamily="34" charset="-128"/>
                </a:defRPr>
              </a:lvl3pPr>
              <a:lvl4pPr marL="1600200" indent="-228600" eaLnBrk="0" hangingPunct="0">
                <a:defRPr sz="1200" b="1">
                  <a:solidFill>
                    <a:schemeClr val="tx1"/>
                  </a:solidFill>
                  <a:latin typeface="Arial Unicode MS" pitchFamily="34" charset="-128"/>
                </a:defRPr>
              </a:lvl4pPr>
              <a:lvl5pPr marL="2057400" indent="-228600" eaLnBrk="0" hangingPunct="0">
                <a:defRPr sz="1200" b="1">
                  <a:solidFill>
                    <a:schemeClr val="tx1"/>
                  </a:solidFill>
                  <a:latin typeface="Arial Unicode MS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 Unicode MS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 Unicode MS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 Unicode MS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 Unicode MS" pitchFamily="34" charset="-128"/>
                </a:defRPr>
              </a:lvl9pPr>
            </a:lstStyle>
            <a:p>
              <a:pPr algn="r" eaLnBrk="1" hangingPunct="1"/>
              <a:r>
                <a:rPr lang="en-US" altLang="en-US" sz="1600" b="0" dirty="0">
                  <a:solidFill>
                    <a:srgbClr val="1106E8"/>
                  </a:solidFill>
                  <a:latin typeface="+mn-lt"/>
                  <a:ea typeface="Tahoma" panose="020B0604030504040204" pitchFamily="34" charset="0"/>
                  <a:cs typeface="Arial" panose="020B0604020202020204" pitchFamily="34" charset="0"/>
                </a:rPr>
                <a:t>Architecture</a:t>
              </a:r>
              <a:endParaRPr lang="en-US" altLang="en-US" sz="1400" b="0" dirty="0">
                <a:solidFill>
                  <a:srgbClr val="1106E8"/>
                </a:solidFill>
                <a:latin typeface="+mn-lt"/>
                <a:ea typeface="Tahoma" panose="020B060403050404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55" name="Text Box 12"/>
            <p:cNvSpPr txBox="1">
              <a:spLocks noChangeArrowheads="1"/>
            </p:cNvSpPr>
            <p:nvPr/>
          </p:nvSpPr>
          <p:spPr bwMode="auto">
            <a:xfrm>
              <a:off x="5083164" y="3103993"/>
              <a:ext cx="831446" cy="24622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accent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sz="1200" b="1">
                  <a:solidFill>
                    <a:schemeClr val="tx1"/>
                  </a:solidFill>
                  <a:latin typeface="Arial Unicode MS" pitchFamily="34" charset="-128"/>
                </a:defRPr>
              </a:lvl1pPr>
              <a:lvl2pPr marL="742950" indent="-285750" eaLnBrk="0" hangingPunct="0">
                <a:defRPr sz="1200" b="1">
                  <a:solidFill>
                    <a:schemeClr val="tx1"/>
                  </a:solidFill>
                  <a:latin typeface="Arial Unicode MS" pitchFamily="34" charset="-128"/>
                </a:defRPr>
              </a:lvl2pPr>
              <a:lvl3pPr marL="1143000" indent="-228600" eaLnBrk="0" hangingPunct="0">
                <a:defRPr sz="1200" b="1">
                  <a:solidFill>
                    <a:schemeClr val="tx1"/>
                  </a:solidFill>
                  <a:latin typeface="Arial Unicode MS" pitchFamily="34" charset="-128"/>
                </a:defRPr>
              </a:lvl3pPr>
              <a:lvl4pPr marL="1600200" indent="-228600" eaLnBrk="0" hangingPunct="0">
                <a:defRPr sz="1200" b="1">
                  <a:solidFill>
                    <a:schemeClr val="tx1"/>
                  </a:solidFill>
                  <a:latin typeface="Arial Unicode MS" pitchFamily="34" charset="-128"/>
                </a:defRPr>
              </a:lvl4pPr>
              <a:lvl5pPr marL="2057400" indent="-228600" eaLnBrk="0" hangingPunct="0">
                <a:defRPr sz="1200" b="1">
                  <a:solidFill>
                    <a:schemeClr val="tx1"/>
                  </a:solidFill>
                  <a:latin typeface="Arial Unicode MS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 Unicode MS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 Unicode MS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 Unicode MS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 Unicode MS" pitchFamily="34" charset="-128"/>
                </a:defRPr>
              </a:lvl9pPr>
            </a:lstStyle>
            <a:p>
              <a:pPr eaLnBrk="1" hangingPunct="1"/>
              <a:r>
                <a:rPr lang="en-US" altLang="en-US" sz="1600" b="0" dirty="0">
                  <a:solidFill>
                    <a:srgbClr val="1106E8"/>
                  </a:solidFill>
                  <a:latin typeface="+mn-lt"/>
                  <a:ea typeface="Tahoma" panose="020B0604030504040204" pitchFamily="34" charset="0"/>
                  <a:cs typeface="Arial" panose="020B0604020202020204" pitchFamily="34" charset="0"/>
                </a:rPr>
                <a:t>Validation</a:t>
              </a:r>
              <a:endParaRPr lang="en-US" altLang="en-US" sz="1400" b="0" dirty="0">
                <a:solidFill>
                  <a:srgbClr val="1106E8"/>
                </a:solidFill>
                <a:latin typeface="+mn-lt"/>
                <a:ea typeface="Tahoma" panose="020B060403050404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56" name="Text Box 13"/>
            <p:cNvSpPr txBox="1">
              <a:spLocks noChangeArrowheads="1"/>
            </p:cNvSpPr>
            <p:nvPr/>
          </p:nvSpPr>
          <p:spPr bwMode="auto">
            <a:xfrm>
              <a:off x="4853609" y="3629240"/>
              <a:ext cx="1294906" cy="24622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accent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sz="1200" b="1">
                  <a:solidFill>
                    <a:schemeClr val="tx1"/>
                  </a:solidFill>
                  <a:latin typeface="Arial Unicode MS" pitchFamily="34" charset="-128"/>
                </a:defRPr>
              </a:lvl1pPr>
              <a:lvl2pPr marL="742950" indent="-285750" eaLnBrk="0" hangingPunct="0">
                <a:defRPr sz="1200" b="1">
                  <a:solidFill>
                    <a:schemeClr val="tx1"/>
                  </a:solidFill>
                  <a:latin typeface="Arial Unicode MS" pitchFamily="34" charset="-128"/>
                </a:defRPr>
              </a:lvl2pPr>
              <a:lvl3pPr marL="1143000" indent="-228600" eaLnBrk="0" hangingPunct="0">
                <a:defRPr sz="1200" b="1">
                  <a:solidFill>
                    <a:schemeClr val="tx1"/>
                  </a:solidFill>
                  <a:latin typeface="Arial Unicode MS" pitchFamily="34" charset="-128"/>
                </a:defRPr>
              </a:lvl3pPr>
              <a:lvl4pPr marL="1600200" indent="-228600" eaLnBrk="0" hangingPunct="0">
                <a:defRPr sz="1200" b="1">
                  <a:solidFill>
                    <a:schemeClr val="tx1"/>
                  </a:solidFill>
                  <a:latin typeface="Arial Unicode MS" pitchFamily="34" charset="-128"/>
                </a:defRPr>
              </a:lvl4pPr>
              <a:lvl5pPr marL="2057400" indent="-228600" eaLnBrk="0" hangingPunct="0">
                <a:defRPr sz="1200" b="1">
                  <a:solidFill>
                    <a:schemeClr val="tx1"/>
                  </a:solidFill>
                  <a:latin typeface="Arial Unicode MS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 Unicode MS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 Unicode MS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 Unicode MS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 Unicode MS" pitchFamily="34" charset="-128"/>
                </a:defRPr>
              </a:lvl9pPr>
            </a:lstStyle>
            <a:p>
              <a:pPr eaLnBrk="1" hangingPunct="1"/>
              <a:r>
                <a:rPr lang="en-US" altLang="en-US" sz="1600" b="0" dirty="0">
                  <a:solidFill>
                    <a:srgbClr val="1106E8"/>
                  </a:solidFill>
                  <a:latin typeface="+mn-lt"/>
                  <a:ea typeface="Tahoma" panose="020B0604030504040204" pitchFamily="34" charset="0"/>
                  <a:cs typeface="Arial" panose="020B0604020202020204" pitchFamily="34" charset="0"/>
                </a:rPr>
                <a:t>Integration Test</a:t>
              </a:r>
            </a:p>
          </p:txBody>
        </p:sp>
        <p:sp>
          <p:nvSpPr>
            <p:cNvPr id="157" name="Text Box 14"/>
            <p:cNvSpPr txBox="1">
              <a:spLocks noChangeArrowheads="1"/>
            </p:cNvSpPr>
            <p:nvPr/>
          </p:nvSpPr>
          <p:spPr bwMode="auto">
            <a:xfrm>
              <a:off x="4595005" y="4154488"/>
              <a:ext cx="1852367" cy="24622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accent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sz="1200" b="1">
                  <a:solidFill>
                    <a:schemeClr val="tx1"/>
                  </a:solidFill>
                  <a:latin typeface="Arial Unicode MS" pitchFamily="34" charset="-128"/>
                </a:defRPr>
              </a:lvl1pPr>
              <a:lvl2pPr marL="742950" indent="-285750" eaLnBrk="0" hangingPunct="0">
                <a:defRPr sz="1200" b="1">
                  <a:solidFill>
                    <a:schemeClr val="tx1"/>
                  </a:solidFill>
                  <a:latin typeface="Arial Unicode MS" pitchFamily="34" charset="-128"/>
                </a:defRPr>
              </a:lvl2pPr>
              <a:lvl3pPr marL="1143000" indent="-228600" eaLnBrk="0" hangingPunct="0">
                <a:defRPr sz="1200" b="1">
                  <a:solidFill>
                    <a:schemeClr val="tx1"/>
                  </a:solidFill>
                  <a:latin typeface="Arial Unicode MS" pitchFamily="34" charset="-128"/>
                </a:defRPr>
              </a:lvl3pPr>
              <a:lvl4pPr marL="1600200" indent="-228600" eaLnBrk="0" hangingPunct="0">
                <a:defRPr sz="1200" b="1">
                  <a:solidFill>
                    <a:schemeClr val="tx1"/>
                  </a:solidFill>
                  <a:latin typeface="Arial Unicode MS" pitchFamily="34" charset="-128"/>
                </a:defRPr>
              </a:lvl4pPr>
              <a:lvl5pPr marL="2057400" indent="-228600" eaLnBrk="0" hangingPunct="0">
                <a:defRPr sz="1200" b="1">
                  <a:solidFill>
                    <a:schemeClr val="tx1"/>
                  </a:solidFill>
                  <a:latin typeface="Arial Unicode MS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 Unicode MS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 Unicode MS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 Unicode MS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 Unicode MS" pitchFamily="34" charset="-128"/>
                </a:defRPr>
              </a:lvl9pPr>
            </a:lstStyle>
            <a:p>
              <a:pPr eaLnBrk="1" hangingPunct="1"/>
              <a:r>
                <a:rPr lang="en-US" altLang="en-US" sz="1600" b="0" dirty="0">
                  <a:solidFill>
                    <a:srgbClr val="1106E8"/>
                  </a:solidFill>
                  <a:latin typeface="+mn-lt"/>
                  <a:ea typeface="Tahoma" panose="020B0604030504040204" pitchFamily="34" charset="0"/>
                  <a:cs typeface="Arial" panose="020B0604020202020204" pitchFamily="34" charset="0"/>
                </a:rPr>
                <a:t>Verification / Unit Test</a:t>
              </a:r>
              <a:endParaRPr lang="en-US" altLang="en-US" sz="1400" b="0" dirty="0">
                <a:solidFill>
                  <a:srgbClr val="1106E8"/>
                </a:solidFill>
                <a:latin typeface="+mn-lt"/>
                <a:ea typeface="Tahoma" panose="020B060403050404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59" name="Text Box 12"/>
            <p:cNvSpPr txBox="1">
              <a:spLocks noChangeArrowheads="1"/>
            </p:cNvSpPr>
            <p:nvPr/>
          </p:nvSpPr>
          <p:spPr bwMode="auto">
            <a:xfrm>
              <a:off x="5337955" y="2578746"/>
              <a:ext cx="961610" cy="24622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accent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sz="1200" b="1">
                  <a:solidFill>
                    <a:schemeClr val="tx1"/>
                  </a:solidFill>
                  <a:latin typeface="Arial Unicode MS" pitchFamily="34" charset="-128"/>
                </a:defRPr>
              </a:lvl1pPr>
              <a:lvl2pPr marL="742950" indent="-285750" eaLnBrk="0" hangingPunct="0">
                <a:defRPr sz="1200" b="1">
                  <a:solidFill>
                    <a:schemeClr val="tx1"/>
                  </a:solidFill>
                  <a:latin typeface="Arial Unicode MS" pitchFamily="34" charset="-128"/>
                </a:defRPr>
              </a:lvl2pPr>
              <a:lvl3pPr marL="1143000" indent="-228600" eaLnBrk="0" hangingPunct="0">
                <a:defRPr sz="1200" b="1">
                  <a:solidFill>
                    <a:schemeClr val="tx1"/>
                  </a:solidFill>
                  <a:latin typeface="Arial Unicode MS" pitchFamily="34" charset="-128"/>
                </a:defRPr>
              </a:lvl3pPr>
              <a:lvl4pPr marL="1600200" indent="-228600" eaLnBrk="0" hangingPunct="0">
                <a:defRPr sz="1200" b="1">
                  <a:solidFill>
                    <a:schemeClr val="tx1"/>
                  </a:solidFill>
                  <a:latin typeface="Arial Unicode MS" pitchFamily="34" charset="-128"/>
                </a:defRPr>
              </a:lvl4pPr>
              <a:lvl5pPr marL="2057400" indent="-228600" eaLnBrk="0" hangingPunct="0">
                <a:defRPr sz="1200" b="1">
                  <a:solidFill>
                    <a:schemeClr val="tx1"/>
                  </a:solidFill>
                  <a:latin typeface="Arial Unicode MS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 Unicode MS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 Unicode MS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 Unicode MS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 Unicode MS" pitchFamily="34" charset="-128"/>
                </a:defRPr>
              </a:lvl9pPr>
            </a:lstStyle>
            <a:p>
              <a:pPr eaLnBrk="1" hangingPunct="1"/>
              <a:r>
                <a:rPr lang="en-US" altLang="en-US" sz="1600" b="0" dirty="0">
                  <a:solidFill>
                    <a:srgbClr val="1106E8"/>
                  </a:solidFill>
                  <a:latin typeface="+mn-lt"/>
                  <a:ea typeface="Tahoma" panose="020B0604030504040204" pitchFamily="34" charset="0"/>
                  <a:cs typeface="Arial" panose="020B0604020202020204" pitchFamily="34" charset="0"/>
                </a:rPr>
                <a:t>Acceptance</a:t>
              </a:r>
              <a:endParaRPr lang="en-US" altLang="en-US" sz="1400" b="0" dirty="0">
                <a:solidFill>
                  <a:srgbClr val="1106E8"/>
                </a:solidFill>
                <a:latin typeface="+mn-lt"/>
                <a:ea typeface="Tahoma" panose="020B060403050404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89825980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Lifecycle Coverage: 2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Both at multiple levels:		                such as:                    or: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and in phased or</a:t>
            </a:r>
            <a:br>
              <a:rPr lang="en-US" dirty="0"/>
            </a:br>
            <a:r>
              <a:rPr lang="en-US" dirty="0"/>
              <a:t>agile processes:</a:t>
            </a:r>
          </a:p>
        </p:txBody>
      </p:sp>
      <p:grpSp>
        <p:nvGrpSpPr>
          <p:cNvPr id="121" name="Group 120"/>
          <p:cNvGrpSpPr/>
          <p:nvPr/>
        </p:nvGrpSpPr>
        <p:grpSpPr>
          <a:xfrm>
            <a:off x="2344272" y="3607177"/>
            <a:ext cx="5086349" cy="2717423"/>
            <a:chOff x="2637014" y="3289565"/>
            <a:chExt cx="6289865" cy="3360411"/>
          </a:xfrm>
          <a:scene3d>
            <a:camera prst="orthographicFront">
              <a:rot lat="19200000" lon="21318000" rev="21000000"/>
            </a:camera>
            <a:lightRig rig="threePt" dir="t"/>
          </a:scene3d>
        </p:grpSpPr>
        <p:sp>
          <p:nvSpPr>
            <p:cNvPr id="122" name="Block Arc 121"/>
            <p:cNvSpPr/>
            <p:nvPr/>
          </p:nvSpPr>
          <p:spPr>
            <a:xfrm>
              <a:off x="3104861" y="3329555"/>
              <a:ext cx="2371846" cy="2695234"/>
            </a:xfrm>
            <a:prstGeom prst="blockArc">
              <a:avLst>
                <a:gd name="adj1" fmla="val 11805547"/>
                <a:gd name="adj2" fmla="val 28959"/>
                <a:gd name="adj3" fmla="val 22967"/>
              </a:avLst>
            </a:prstGeom>
            <a:gradFill flip="none" rotWithShape="1">
              <a:gsLst>
                <a:gs pos="84000">
                  <a:srgbClr val="4959F5"/>
                </a:gs>
                <a:gs pos="0">
                  <a:srgbClr val="9FE7EF"/>
                </a:gs>
              </a:gsLst>
              <a:lin ang="5400000" scaled="1"/>
              <a:tileRect/>
            </a:gradFill>
            <a:ln>
              <a:noFill/>
            </a:ln>
            <a:sp3d extrusionH="127000">
              <a:bevelT w="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200" b="1" dirty="0">
                <a:solidFill>
                  <a:prstClr val="black"/>
                </a:solidFill>
              </a:endParaRPr>
            </a:p>
          </p:txBody>
        </p:sp>
        <p:sp>
          <p:nvSpPr>
            <p:cNvPr id="123" name="Block Arc 122"/>
            <p:cNvSpPr/>
            <p:nvPr/>
          </p:nvSpPr>
          <p:spPr>
            <a:xfrm flipH="1">
              <a:off x="6087187" y="3329555"/>
              <a:ext cx="2371846" cy="2695234"/>
            </a:xfrm>
            <a:prstGeom prst="blockArc">
              <a:avLst>
                <a:gd name="adj1" fmla="val 11805547"/>
                <a:gd name="adj2" fmla="val 28959"/>
                <a:gd name="adj3" fmla="val 22967"/>
              </a:avLst>
            </a:prstGeom>
            <a:gradFill flip="none" rotWithShape="1">
              <a:gsLst>
                <a:gs pos="84000">
                  <a:srgbClr val="4959F5"/>
                </a:gs>
                <a:gs pos="0">
                  <a:srgbClr val="9FE7EF"/>
                </a:gs>
              </a:gsLst>
              <a:lin ang="5400000" scaled="1"/>
              <a:tileRect/>
            </a:gradFill>
            <a:ln>
              <a:noFill/>
            </a:ln>
            <a:sp3d extrusionH="127000">
              <a:bevelT w="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200" b="1" dirty="0">
                <a:solidFill>
                  <a:prstClr val="black"/>
                </a:solidFill>
              </a:endParaRPr>
            </a:p>
          </p:txBody>
        </p:sp>
        <p:sp>
          <p:nvSpPr>
            <p:cNvPr id="124" name="Trapezoid 123"/>
            <p:cNvSpPr/>
            <p:nvPr/>
          </p:nvSpPr>
          <p:spPr>
            <a:xfrm flipV="1">
              <a:off x="5372633" y="5496260"/>
              <a:ext cx="785259" cy="266118"/>
            </a:xfrm>
            <a:prstGeom prst="trapezoid">
              <a:avLst/>
            </a:prstGeom>
            <a:gradFill>
              <a:gsLst>
                <a:gs pos="0">
                  <a:srgbClr val="4959F5"/>
                </a:gs>
                <a:gs pos="100000">
                  <a:srgbClr val="9FE7EF"/>
                </a:gs>
              </a:gsLst>
              <a:lin ang="5400000" scaled="0"/>
            </a:gradFill>
            <a:ln>
              <a:noFill/>
            </a:ln>
            <a:sp3d extrusionH="127000">
              <a:bevelT w="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600" dirty="0">
                <a:solidFill>
                  <a:prstClr val="white"/>
                </a:solidFill>
              </a:endParaRPr>
            </a:p>
          </p:txBody>
        </p:sp>
        <p:grpSp>
          <p:nvGrpSpPr>
            <p:cNvPr id="125" name="Group 124"/>
            <p:cNvGrpSpPr/>
            <p:nvPr/>
          </p:nvGrpSpPr>
          <p:grpSpPr>
            <a:xfrm>
              <a:off x="4933118" y="4675729"/>
              <a:ext cx="1699561" cy="1086649"/>
              <a:chOff x="4933118" y="4675729"/>
              <a:chExt cx="1699561" cy="1086649"/>
            </a:xfrm>
          </p:grpSpPr>
          <p:grpSp>
            <p:nvGrpSpPr>
              <p:cNvPr id="138" name="Group 137"/>
              <p:cNvGrpSpPr/>
              <p:nvPr/>
            </p:nvGrpSpPr>
            <p:grpSpPr>
              <a:xfrm>
                <a:off x="4933118" y="4675729"/>
                <a:ext cx="1699561" cy="1086649"/>
                <a:chOff x="4933118" y="4675729"/>
                <a:chExt cx="1699561" cy="1086649"/>
              </a:xfrm>
            </p:grpSpPr>
            <p:sp>
              <p:nvSpPr>
                <p:cNvPr id="150" name="Parallelogram 149"/>
                <p:cNvSpPr/>
                <p:nvPr/>
              </p:nvSpPr>
              <p:spPr>
                <a:xfrm>
                  <a:off x="5683104" y="4675729"/>
                  <a:ext cx="949575" cy="1086649"/>
                </a:xfrm>
                <a:prstGeom prst="parallelogram">
                  <a:avLst>
                    <a:gd name="adj" fmla="val 42874"/>
                  </a:avLst>
                </a:prstGeom>
                <a:gradFill>
                  <a:gsLst>
                    <a:gs pos="0">
                      <a:srgbClr val="4959F5"/>
                    </a:gs>
                    <a:gs pos="100000">
                      <a:srgbClr val="9FE7EF"/>
                    </a:gs>
                  </a:gsLst>
                  <a:lin ang="5400000" scaled="0"/>
                </a:gradFill>
                <a:ln>
                  <a:noFill/>
                </a:ln>
                <a:sp3d extrusionH="127000">
                  <a:bevelT w="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600" dirty="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51" name="Parallelogram 150"/>
                <p:cNvSpPr/>
                <p:nvPr/>
              </p:nvSpPr>
              <p:spPr>
                <a:xfrm flipV="1">
                  <a:off x="4933118" y="4675729"/>
                  <a:ext cx="949575" cy="1086649"/>
                </a:xfrm>
                <a:prstGeom prst="parallelogram">
                  <a:avLst>
                    <a:gd name="adj" fmla="val 42874"/>
                  </a:avLst>
                </a:prstGeom>
                <a:gradFill>
                  <a:gsLst>
                    <a:gs pos="0">
                      <a:srgbClr val="9FE7EF"/>
                    </a:gs>
                    <a:gs pos="100000">
                      <a:srgbClr val="4959F5"/>
                    </a:gs>
                  </a:gsLst>
                  <a:lin ang="5400000" scaled="0"/>
                </a:gradFill>
                <a:ln>
                  <a:noFill/>
                </a:ln>
                <a:sp3d extrusionH="127000">
                  <a:bevelT w="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600" dirty="0">
                    <a:solidFill>
                      <a:prstClr val="white"/>
                    </a:solidFill>
                  </a:endParaRPr>
                </a:p>
              </p:txBody>
            </p:sp>
          </p:grpSp>
          <p:grpSp>
            <p:nvGrpSpPr>
              <p:cNvPr id="139" name="Group 138"/>
              <p:cNvGrpSpPr/>
              <p:nvPr/>
            </p:nvGrpSpPr>
            <p:grpSpPr>
              <a:xfrm>
                <a:off x="5085662" y="4741161"/>
                <a:ext cx="1377502" cy="966277"/>
                <a:chOff x="5085662" y="4741161"/>
                <a:chExt cx="1377502" cy="966277"/>
              </a:xfrm>
            </p:grpSpPr>
            <p:sp>
              <p:nvSpPr>
                <p:cNvPr id="140" name="TextBox 139"/>
                <p:cNvSpPr txBox="1"/>
                <p:nvPr/>
              </p:nvSpPr>
              <p:spPr>
                <a:xfrm>
                  <a:off x="5459130" y="5593257"/>
                  <a:ext cx="644248" cy="114181"/>
                </a:xfrm>
                <a:prstGeom prst="rect">
                  <a:avLst/>
                </a:prstGeom>
                <a:noFill/>
                <a:sp3d extrusionH="127000">
                  <a:bevelT w="0"/>
                </a:sp3d>
              </p:spPr>
              <p:txBody>
                <a:bodyPr wrap="none" lIns="0" tIns="0" rIns="0" bIns="0" rtlCol="0">
                  <a:spAutoFit/>
                </a:bodyPr>
                <a:lstStyle/>
                <a:p>
                  <a:r>
                    <a:rPr lang="en-US" sz="600" b="1" dirty="0">
                      <a:solidFill>
                        <a:prstClr val="black"/>
                      </a:solidFill>
                    </a:rPr>
                    <a:t>Implementation</a:t>
                  </a:r>
                </a:p>
              </p:txBody>
            </p:sp>
            <p:sp>
              <p:nvSpPr>
                <p:cNvPr id="141" name="TextBox 140"/>
                <p:cNvSpPr txBox="1"/>
                <p:nvPr/>
              </p:nvSpPr>
              <p:spPr>
                <a:xfrm>
                  <a:off x="5085662" y="4741161"/>
                  <a:ext cx="325097" cy="114181"/>
                </a:xfrm>
                <a:prstGeom prst="rect">
                  <a:avLst/>
                </a:prstGeom>
                <a:noFill/>
                <a:sp3d extrusionH="127000">
                  <a:bevelT w="0"/>
                </a:sp3d>
              </p:spPr>
              <p:txBody>
                <a:bodyPr wrap="none" lIns="0" tIns="0" rIns="0" bIns="0" rtlCol="0">
                  <a:spAutoFit/>
                </a:bodyPr>
                <a:lstStyle/>
                <a:p>
                  <a:r>
                    <a:rPr lang="en-US" sz="600" b="1" dirty="0">
                      <a:solidFill>
                        <a:prstClr val="black"/>
                      </a:solidFill>
                    </a:rPr>
                    <a:t>Analysis</a:t>
                  </a:r>
                </a:p>
              </p:txBody>
            </p:sp>
            <p:sp>
              <p:nvSpPr>
                <p:cNvPr id="142" name="TextBox 141"/>
                <p:cNvSpPr txBox="1"/>
                <p:nvPr/>
              </p:nvSpPr>
              <p:spPr>
                <a:xfrm>
                  <a:off x="5094252" y="4958033"/>
                  <a:ext cx="557027" cy="114181"/>
                </a:xfrm>
                <a:prstGeom prst="rect">
                  <a:avLst/>
                </a:prstGeom>
                <a:noFill/>
                <a:sp3d extrusionH="127000">
                  <a:bevelT w="0"/>
                </a:sp3d>
              </p:spPr>
              <p:txBody>
                <a:bodyPr wrap="none" lIns="0" tIns="0" rIns="0" bIns="0" rtlCol="0">
                  <a:spAutoFit/>
                </a:bodyPr>
                <a:lstStyle/>
                <a:p>
                  <a:r>
                    <a:rPr lang="en-US" sz="600" b="1" dirty="0">
                      <a:solidFill>
                        <a:prstClr val="black"/>
                      </a:solidFill>
                    </a:rPr>
                    <a:t>Requirements</a:t>
                  </a:r>
                </a:p>
              </p:txBody>
            </p:sp>
            <p:sp>
              <p:nvSpPr>
                <p:cNvPr id="143" name="TextBox 142"/>
                <p:cNvSpPr txBox="1"/>
                <p:nvPr/>
              </p:nvSpPr>
              <p:spPr>
                <a:xfrm>
                  <a:off x="5165011" y="5159514"/>
                  <a:ext cx="493593" cy="114181"/>
                </a:xfrm>
                <a:prstGeom prst="rect">
                  <a:avLst/>
                </a:prstGeom>
                <a:noFill/>
                <a:sp3d extrusionH="127000">
                  <a:bevelT w="0"/>
                </a:sp3d>
              </p:spPr>
              <p:txBody>
                <a:bodyPr wrap="none" lIns="0" tIns="0" rIns="0" bIns="0" rtlCol="0">
                  <a:spAutoFit/>
                </a:bodyPr>
                <a:lstStyle/>
                <a:p>
                  <a:r>
                    <a:rPr lang="en-US" sz="600" b="1" dirty="0">
                      <a:solidFill>
                        <a:prstClr val="black"/>
                      </a:solidFill>
                    </a:rPr>
                    <a:t>Architecture</a:t>
                  </a:r>
                </a:p>
              </p:txBody>
            </p:sp>
            <p:sp>
              <p:nvSpPr>
                <p:cNvPr id="144" name="TextBox 143"/>
                <p:cNvSpPr txBox="1"/>
                <p:nvPr/>
              </p:nvSpPr>
              <p:spPr>
                <a:xfrm>
                  <a:off x="5355663" y="5376387"/>
                  <a:ext cx="265628" cy="114181"/>
                </a:xfrm>
                <a:prstGeom prst="rect">
                  <a:avLst/>
                </a:prstGeom>
                <a:noFill/>
                <a:sp3d extrusionH="127000">
                  <a:bevelT w="0"/>
                </a:sp3d>
              </p:spPr>
              <p:txBody>
                <a:bodyPr wrap="none" lIns="0" tIns="0" rIns="0" bIns="0" rtlCol="0">
                  <a:spAutoFit/>
                </a:bodyPr>
                <a:lstStyle/>
                <a:p>
                  <a:r>
                    <a:rPr lang="en-US" sz="600" b="1" dirty="0">
                      <a:solidFill>
                        <a:prstClr val="black"/>
                      </a:solidFill>
                    </a:rPr>
                    <a:t>Design</a:t>
                  </a:r>
                </a:p>
              </p:txBody>
            </p:sp>
            <p:sp>
              <p:nvSpPr>
                <p:cNvPr id="145" name="TextBox 144"/>
                <p:cNvSpPr txBox="1"/>
                <p:nvPr/>
              </p:nvSpPr>
              <p:spPr>
                <a:xfrm>
                  <a:off x="5824729" y="5422837"/>
                  <a:ext cx="461877" cy="114181"/>
                </a:xfrm>
                <a:prstGeom prst="rect">
                  <a:avLst/>
                </a:prstGeom>
                <a:noFill/>
                <a:sp3d extrusionH="127000">
                  <a:bevelT w="0"/>
                </a:sp3d>
              </p:spPr>
              <p:txBody>
                <a:bodyPr wrap="none" lIns="0" tIns="0" rIns="0" bIns="0" rtlCol="0">
                  <a:spAutoFit/>
                </a:bodyPr>
                <a:lstStyle/>
                <a:p>
                  <a:r>
                    <a:rPr lang="en-US" sz="600" b="1" dirty="0">
                      <a:solidFill>
                        <a:prstClr val="black"/>
                      </a:solidFill>
                    </a:rPr>
                    <a:t>Verification</a:t>
                  </a:r>
                </a:p>
              </p:txBody>
            </p:sp>
            <p:sp>
              <p:nvSpPr>
                <p:cNvPr id="146" name="TextBox 145"/>
                <p:cNvSpPr txBox="1"/>
                <p:nvPr/>
              </p:nvSpPr>
              <p:spPr>
                <a:xfrm>
                  <a:off x="5888738" y="5252418"/>
                  <a:ext cx="446018" cy="114181"/>
                </a:xfrm>
                <a:prstGeom prst="rect">
                  <a:avLst/>
                </a:prstGeom>
                <a:noFill/>
                <a:sp3d extrusionH="127000">
                  <a:bevelT w="0"/>
                </a:sp3d>
              </p:spPr>
              <p:txBody>
                <a:bodyPr wrap="none" lIns="0" tIns="0" rIns="0" bIns="0" rtlCol="0">
                  <a:spAutoFit/>
                </a:bodyPr>
                <a:lstStyle/>
                <a:p>
                  <a:r>
                    <a:rPr lang="en-US" sz="600" b="1" dirty="0">
                      <a:solidFill>
                        <a:prstClr val="black"/>
                      </a:solidFill>
                    </a:rPr>
                    <a:t>Integration</a:t>
                  </a:r>
                </a:p>
              </p:txBody>
            </p:sp>
            <p:sp>
              <p:nvSpPr>
                <p:cNvPr id="147" name="TextBox 146"/>
                <p:cNvSpPr txBox="1"/>
                <p:nvPr/>
              </p:nvSpPr>
              <p:spPr>
                <a:xfrm>
                  <a:off x="5971447" y="5081999"/>
                  <a:ext cx="410337" cy="114181"/>
                </a:xfrm>
                <a:prstGeom prst="rect">
                  <a:avLst/>
                </a:prstGeom>
                <a:noFill/>
                <a:sp3d extrusionH="127000">
                  <a:bevelT w="0"/>
                </a:sp3d>
              </p:spPr>
              <p:txBody>
                <a:bodyPr wrap="none" lIns="0" tIns="0" rIns="0" bIns="0" rtlCol="0">
                  <a:spAutoFit/>
                </a:bodyPr>
                <a:lstStyle/>
                <a:p>
                  <a:r>
                    <a:rPr lang="en-US" sz="600" b="1" dirty="0">
                      <a:solidFill>
                        <a:prstClr val="black"/>
                      </a:solidFill>
                    </a:rPr>
                    <a:t>Validation</a:t>
                  </a:r>
                </a:p>
              </p:txBody>
            </p:sp>
            <p:sp>
              <p:nvSpPr>
                <p:cNvPr id="148" name="TextBox 147"/>
                <p:cNvSpPr txBox="1"/>
                <p:nvPr/>
              </p:nvSpPr>
              <p:spPr>
                <a:xfrm>
                  <a:off x="6005234" y="4911581"/>
                  <a:ext cx="455930" cy="114181"/>
                </a:xfrm>
                <a:prstGeom prst="rect">
                  <a:avLst/>
                </a:prstGeom>
                <a:noFill/>
                <a:sp3d extrusionH="127000">
                  <a:bevelT w="0"/>
                </a:sp3d>
              </p:spPr>
              <p:txBody>
                <a:bodyPr wrap="none" lIns="0" tIns="0" rIns="0" bIns="0" rtlCol="0">
                  <a:spAutoFit/>
                </a:bodyPr>
                <a:lstStyle/>
                <a:p>
                  <a:r>
                    <a:rPr lang="en-US" sz="600" b="1" dirty="0">
                      <a:solidFill>
                        <a:prstClr val="black"/>
                      </a:solidFill>
                    </a:rPr>
                    <a:t>Acceptance</a:t>
                  </a:r>
                </a:p>
              </p:txBody>
            </p:sp>
            <p:sp>
              <p:nvSpPr>
                <p:cNvPr id="149" name="TextBox 148"/>
                <p:cNvSpPr txBox="1"/>
                <p:nvPr/>
              </p:nvSpPr>
              <p:spPr>
                <a:xfrm>
                  <a:off x="6157890" y="4741161"/>
                  <a:ext cx="305274" cy="114181"/>
                </a:xfrm>
                <a:prstGeom prst="rect">
                  <a:avLst/>
                </a:prstGeom>
                <a:noFill/>
                <a:sp3d extrusionH="127000">
                  <a:bevelT w="0"/>
                </a:sp3d>
              </p:spPr>
              <p:txBody>
                <a:bodyPr wrap="none" lIns="0" tIns="0" rIns="0" bIns="0" rtlCol="0">
                  <a:spAutoFit/>
                </a:bodyPr>
                <a:lstStyle/>
                <a:p>
                  <a:r>
                    <a:rPr lang="en-US" sz="600" b="1" dirty="0">
                      <a:solidFill>
                        <a:prstClr val="black"/>
                      </a:solidFill>
                    </a:rPr>
                    <a:t>Release</a:t>
                  </a:r>
                </a:p>
              </p:txBody>
            </p:sp>
          </p:grpSp>
        </p:grpSp>
        <p:sp>
          <p:nvSpPr>
            <p:cNvPr id="126" name="TextBox 125"/>
            <p:cNvSpPr txBox="1"/>
            <p:nvPr/>
          </p:nvSpPr>
          <p:spPr>
            <a:xfrm>
              <a:off x="3836194" y="3481877"/>
              <a:ext cx="789114" cy="266422"/>
            </a:xfrm>
            <a:prstGeom prst="rect">
              <a:avLst/>
            </a:prstGeom>
            <a:noFill/>
            <a:sp3d extrusionH="127000">
              <a:bevelT w="0"/>
            </a:sp3d>
          </p:spPr>
          <p:txBody>
            <a:bodyPr wrap="none" lIns="0" tIns="0" rIns="0" bIns="0" rtlCol="0">
              <a:spAutoFit/>
            </a:bodyPr>
            <a:lstStyle/>
            <a:p>
              <a:r>
                <a:rPr lang="en-US" sz="1400" b="1" dirty="0">
                  <a:solidFill>
                    <a:prstClr val="black"/>
                  </a:solidFill>
                </a:rPr>
                <a:t>Features</a:t>
              </a:r>
            </a:p>
          </p:txBody>
        </p:sp>
        <p:sp>
          <p:nvSpPr>
            <p:cNvPr id="127" name="Rectangle 126"/>
            <p:cNvSpPr/>
            <p:nvPr/>
          </p:nvSpPr>
          <p:spPr>
            <a:xfrm>
              <a:off x="2637014" y="4075648"/>
              <a:ext cx="1029271" cy="415896"/>
            </a:xfrm>
            <a:prstGeom prst="rect">
              <a:avLst/>
            </a:prstGeom>
            <a:solidFill>
              <a:srgbClr val="6588F7"/>
            </a:solidFill>
            <a:ln>
              <a:noFill/>
            </a:ln>
            <a:sp3d extrusionH="127000">
              <a:bevelT w="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400" b="1" dirty="0">
                  <a:solidFill>
                    <a:prstClr val="black"/>
                  </a:solidFill>
                </a:rPr>
                <a:t>Needs</a:t>
              </a:r>
              <a:endParaRPr lang="en-US" b="1" dirty="0">
                <a:solidFill>
                  <a:prstClr val="black"/>
                </a:solidFill>
              </a:endParaRPr>
            </a:p>
          </p:txBody>
        </p:sp>
        <p:sp>
          <p:nvSpPr>
            <p:cNvPr id="128" name="TextBox 127"/>
            <p:cNvSpPr txBox="1"/>
            <p:nvPr/>
          </p:nvSpPr>
          <p:spPr>
            <a:xfrm flipH="1">
              <a:off x="6930691" y="3481877"/>
              <a:ext cx="764375" cy="266422"/>
            </a:xfrm>
            <a:prstGeom prst="rect">
              <a:avLst/>
            </a:prstGeom>
            <a:noFill/>
            <a:sp3d extrusionH="127000">
              <a:bevelT w="0"/>
            </a:sp3d>
          </p:spPr>
          <p:txBody>
            <a:bodyPr wrap="none" lIns="0" tIns="0" rIns="0" bIns="0" rtlCol="0">
              <a:spAutoFit/>
            </a:bodyPr>
            <a:lstStyle/>
            <a:p>
              <a:r>
                <a:rPr lang="en-US" sz="1400" b="1" dirty="0">
                  <a:solidFill>
                    <a:prstClr val="black"/>
                  </a:solidFill>
                </a:rPr>
                <a:t>Updates</a:t>
              </a:r>
            </a:p>
          </p:txBody>
        </p:sp>
        <p:sp>
          <p:nvSpPr>
            <p:cNvPr id="129" name="Rectangle 128"/>
            <p:cNvSpPr/>
            <p:nvPr/>
          </p:nvSpPr>
          <p:spPr>
            <a:xfrm flipH="1">
              <a:off x="7897608" y="4075648"/>
              <a:ext cx="1029271" cy="415896"/>
            </a:xfrm>
            <a:prstGeom prst="rect">
              <a:avLst/>
            </a:prstGeom>
            <a:solidFill>
              <a:srgbClr val="6588F7"/>
            </a:solidFill>
            <a:ln>
              <a:noFill/>
            </a:ln>
            <a:sp3d extrusionH="127000">
              <a:bevelT w="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400" b="1" dirty="0">
                  <a:solidFill>
                    <a:prstClr val="black"/>
                  </a:solidFill>
                </a:rPr>
                <a:t>Systems</a:t>
              </a:r>
            </a:p>
          </p:txBody>
        </p:sp>
        <p:grpSp>
          <p:nvGrpSpPr>
            <p:cNvPr id="130" name="Group 129"/>
            <p:cNvGrpSpPr/>
            <p:nvPr/>
          </p:nvGrpSpPr>
          <p:grpSpPr>
            <a:xfrm>
              <a:off x="4069076" y="3289565"/>
              <a:ext cx="3280936" cy="3360411"/>
              <a:chOff x="2139477" y="1038084"/>
              <a:chExt cx="3005649" cy="3078456"/>
            </a:xfrm>
          </p:grpSpPr>
          <p:sp>
            <p:nvSpPr>
              <p:cNvPr id="131" name="Donut 130"/>
              <p:cNvSpPr/>
              <p:nvPr/>
            </p:nvSpPr>
            <p:spPr>
              <a:xfrm>
                <a:off x="2273186" y="1244600"/>
                <a:ext cx="2871940" cy="2871940"/>
              </a:xfrm>
              <a:prstGeom prst="donut">
                <a:avLst>
                  <a:gd name="adj" fmla="val 16214"/>
                </a:avLst>
              </a:prstGeom>
              <a:gradFill>
                <a:gsLst>
                  <a:gs pos="0">
                    <a:srgbClr val="384AF4"/>
                  </a:gs>
                  <a:gs pos="100000">
                    <a:srgbClr val="9FE7EF"/>
                  </a:gs>
                </a:gsLst>
                <a:lin ang="5400000" scaled="0"/>
              </a:gradFill>
              <a:ln>
                <a:noFill/>
              </a:ln>
              <a:sp3d extrusionH="127000">
                <a:bevelT w="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132" name="TextBox 131"/>
              <p:cNvSpPr txBox="1"/>
              <p:nvPr/>
            </p:nvSpPr>
            <p:spPr>
              <a:xfrm rot="1658198">
                <a:off x="2898936" y="3585267"/>
                <a:ext cx="434018" cy="244068"/>
              </a:xfrm>
              <a:prstGeom prst="rect">
                <a:avLst/>
              </a:prstGeom>
              <a:noFill/>
              <a:sp3d extrusionH="127000">
                <a:bevelT w="0"/>
              </a:sp3d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en-US" sz="1400" b="1" dirty="0">
                    <a:solidFill>
                      <a:prstClr val="black"/>
                    </a:solidFill>
                  </a:rPr>
                  <a:t>Build</a:t>
                </a:r>
              </a:p>
            </p:txBody>
          </p:sp>
          <p:sp>
            <p:nvSpPr>
              <p:cNvPr id="133" name="TextBox 132"/>
              <p:cNvSpPr txBox="1"/>
              <p:nvPr/>
            </p:nvSpPr>
            <p:spPr>
              <a:xfrm rot="19614959">
                <a:off x="2725445" y="1581455"/>
                <a:ext cx="603921" cy="244068"/>
              </a:xfrm>
              <a:prstGeom prst="rect">
                <a:avLst/>
              </a:prstGeom>
              <a:noFill/>
              <a:sp3d extrusionH="127000">
                <a:bevelT w="0"/>
              </a:sp3d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en-US" sz="1400" b="1" dirty="0">
                    <a:solidFill>
                      <a:prstClr val="black"/>
                    </a:solidFill>
                  </a:rPr>
                  <a:t>Specify</a:t>
                </a:r>
              </a:p>
            </p:txBody>
          </p:sp>
          <p:sp>
            <p:nvSpPr>
              <p:cNvPr id="134" name="TextBox 133"/>
              <p:cNvSpPr txBox="1"/>
              <p:nvPr/>
            </p:nvSpPr>
            <p:spPr>
              <a:xfrm rot="4963208">
                <a:off x="4523905" y="2369779"/>
                <a:ext cx="676269" cy="244068"/>
              </a:xfrm>
              <a:prstGeom prst="rect">
                <a:avLst/>
              </a:prstGeom>
              <a:noFill/>
              <a:sp3d extrusionH="127000">
                <a:bevelT w="0"/>
              </a:sp3d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en-US" sz="1400" b="1" dirty="0">
                    <a:solidFill>
                      <a:prstClr val="black"/>
                    </a:solidFill>
                  </a:rPr>
                  <a:t>Confirm</a:t>
                </a:r>
              </a:p>
            </p:txBody>
          </p:sp>
          <p:sp>
            <p:nvSpPr>
              <p:cNvPr id="135" name="Isosceles Triangle 134"/>
              <p:cNvSpPr/>
              <p:nvPr/>
            </p:nvSpPr>
            <p:spPr>
              <a:xfrm rot="16752267">
                <a:off x="3297304" y="1221515"/>
                <a:ext cx="890302" cy="523440"/>
              </a:xfrm>
              <a:prstGeom prst="triangle">
                <a:avLst/>
              </a:prstGeom>
              <a:gradFill>
                <a:gsLst>
                  <a:gs pos="0">
                    <a:srgbClr val="0A1BBA"/>
                  </a:gs>
                  <a:gs pos="100000">
                    <a:srgbClr val="3C51F4"/>
                  </a:gs>
                </a:gsLst>
                <a:lin ang="5400000" scaled="0"/>
              </a:gradFill>
              <a:ln>
                <a:noFill/>
              </a:ln>
              <a:sp3d extrusionH="127000">
                <a:bevelT w="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136" name="Isosceles Triangle 135"/>
              <p:cNvSpPr/>
              <p:nvPr/>
            </p:nvSpPr>
            <p:spPr>
              <a:xfrm rot="10209552">
                <a:off x="2139477" y="2869556"/>
                <a:ext cx="890455" cy="523440"/>
              </a:xfrm>
              <a:prstGeom prst="triangle">
                <a:avLst/>
              </a:prstGeom>
              <a:gradFill>
                <a:gsLst>
                  <a:gs pos="0">
                    <a:srgbClr val="4959F5"/>
                  </a:gs>
                  <a:gs pos="100000">
                    <a:srgbClr val="81BAF1"/>
                  </a:gs>
                </a:gsLst>
                <a:lin ang="5400000" scaled="0"/>
              </a:gradFill>
              <a:ln>
                <a:noFill/>
              </a:ln>
              <a:sp3d extrusionH="127000">
                <a:bevelT w="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137" name="Isosceles Triangle 136"/>
              <p:cNvSpPr/>
              <p:nvPr/>
            </p:nvSpPr>
            <p:spPr>
              <a:xfrm rot="2709026">
                <a:off x="4323812" y="3017614"/>
                <a:ext cx="890302" cy="523440"/>
              </a:xfrm>
              <a:prstGeom prst="triangle">
                <a:avLst/>
              </a:prstGeom>
              <a:gradFill>
                <a:gsLst>
                  <a:gs pos="0">
                    <a:srgbClr val="4959F5"/>
                  </a:gs>
                  <a:gs pos="100000">
                    <a:srgbClr val="96DAF0"/>
                  </a:gs>
                </a:gsLst>
                <a:lin ang="5400000" scaled="0"/>
              </a:gradFill>
              <a:ln>
                <a:noFill/>
              </a:ln>
              <a:sp3d extrusionH="127000">
                <a:bevelT w="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prstClr val="white"/>
                  </a:solidFill>
                </a:endParaRPr>
              </a:p>
            </p:txBody>
          </p:sp>
        </p:grpSp>
      </p:grpSp>
      <p:grpSp>
        <p:nvGrpSpPr>
          <p:cNvPr id="4" name="Group 3"/>
          <p:cNvGrpSpPr/>
          <p:nvPr/>
        </p:nvGrpSpPr>
        <p:grpSpPr>
          <a:xfrm>
            <a:off x="2895600" y="1220857"/>
            <a:ext cx="1699561" cy="2208143"/>
            <a:chOff x="3077772" y="1192026"/>
            <a:chExt cx="1699561" cy="2208143"/>
          </a:xfrm>
        </p:grpSpPr>
        <p:grpSp>
          <p:nvGrpSpPr>
            <p:cNvPr id="87" name="Group 86"/>
            <p:cNvGrpSpPr/>
            <p:nvPr/>
          </p:nvGrpSpPr>
          <p:grpSpPr>
            <a:xfrm>
              <a:off x="3077772" y="2313520"/>
              <a:ext cx="1699561" cy="1086649"/>
              <a:chOff x="4933118" y="4675729"/>
              <a:chExt cx="1699561" cy="1086649"/>
            </a:xfrm>
            <a:scene3d>
              <a:camera prst="orthographicFront">
                <a:rot lat="19200000" lon="21318000" rev="21000000"/>
              </a:camera>
              <a:lightRig rig="threePt" dir="t"/>
            </a:scene3d>
          </p:grpSpPr>
          <p:sp>
            <p:nvSpPr>
              <p:cNvPr id="88" name="Trapezoid 87"/>
              <p:cNvSpPr/>
              <p:nvPr/>
            </p:nvSpPr>
            <p:spPr>
              <a:xfrm flipV="1">
                <a:off x="5372633" y="5496260"/>
                <a:ext cx="785259" cy="266118"/>
              </a:xfrm>
              <a:prstGeom prst="trapezoid">
                <a:avLst/>
              </a:prstGeom>
              <a:gradFill>
                <a:gsLst>
                  <a:gs pos="0">
                    <a:srgbClr val="4959F5"/>
                  </a:gs>
                  <a:gs pos="100000">
                    <a:srgbClr val="9FE7EF"/>
                  </a:gs>
                </a:gsLst>
                <a:lin ang="5400000" scaled="0"/>
              </a:gradFill>
              <a:ln>
                <a:noFill/>
              </a:ln>
              <a:sp3d extrusionH="127000">
                <a:bevelT w="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600" dirty="0">
                  <a:solidFill>
                    <a:prstClr val="white"/>
                  </a:solidFill>
                </a:endParaRPr>
              </a:p>
            </p:txBody>
          </p:sp>
          <p:grpSp>
            <p:nvGrpSpPr>
              <p:cNvPr id="89" name="Group 88"/>
              <p:cNvGrpSpPr/>
              <p:nvPr/>
            </p:nvGrpSpPr>
            <p:grpSpPr>
              <a:xfrm>
                <a:off x="4933118" y="4675729"/>
                <a:ext cx="1699561" cy="1086649"/>
                <a:chOff x="4933118" y="4675729"/>
                <a:chExt cx="1699561" cy="1086649"/>
              </a:xfrm>
            </p:grpSpPr>
            <p:grpSp>
              <p:nvGrpSpPr>
                <p:cNvPr id="90" name="Group 89"/>
                <p:cNvGrpSpPr/>
                <p:nvPr/>
              </p:nvGrpSpPr>
              <p:grpSpPr>
                <a:xfrm>
                  <a:off x="4933118" y="4675729"/>
                  <a:ext cx="1699561" cy="1086649"/>
                  <a:chOff x="4933118" y="4675729"/>
                  <a:chExt cx="1699561" cy="1086649"/>
                </a:xfrm>
              </p:grpSpPr>
              <p:sp>
                <p:nvSpPr>
                  <p:cNvPr id="102" name="Parallelogram 101"/>
                  <p:cNvSpPr/>
                  <p:nvPr/>
                </p:nvSpPr>
                <p:spPr>
                  <a:xfrm>
                    <a:off x="5683104" y="4675729"/>
                    <a:ext cx="949575" cy="1086649"/>
                  </a:xfrm>
                  <a:prstGeom prst="parallelogram">
                    <a:avLst>
                      <a:gd name="adj" fmla="val 42874"/>
                    </a:avLst>
                  </a:prstGeom>
                  <a:gradFill>
                    <a:gsLst>
                      <a:gs pos="0">
                        <a:srgbClr val="4959F5"/>
                      </a:gs>
                      <a:gs pos="100000">
                        <a:srgbClr val="9FE7EF"/>
                      </a:gs>
                    </a:gsLst>
                    <a:lin ang="5400000" scaled="0"/>
                  </a:gradFill>
                  <a:ln>
                    <a:noFill/>
                  </a:ln>
                  <a:sp3d extrusionH="127000">
                    <a:bevelT w="0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600" dirty="0">
                      <a:solidFill>
                        <a:prstClr val="white"/>
                      </a:solidFill>
                    </a:endParaRPr>
                  </a:p>
                </p:txBody>
              </p:sp>
              <p:sp>
                <p:nvSpPr>
                  <p:cNvPr id="103" name="Parallelogram 102"/>
                  <p:cNvSpPr/>
                  <p:nvPr/>
                </p:nvSpPr>
                <p:spPr>
                  <a:xfrm flipV="1">
                    <a:off x="4933118" y="4675729"/>
                    <a:ext cx="949575" cy="1086649"/>
                  </a:xfrm>
                  <a:prstGeom prst="parallelogram">
                    <a:avLst>
                      <a:gd name="adj" fmla="val 42874"/>
                    </a:avLst>
                  </a:prstGeom>
                  <a:gradFill>
                    <a:gsLst>
                      <a:gs pos="0">
                        <a:srgbClr val="9FE7EF"/>
                      </a:gs>
                      <a:gs pos="100000">
                        <a:srgbClr val="4959F5"/>
                      </a:gs>
                    </a:gsLst>
                    <a:lin ang="5400000" scaled="0"/>
                  </a:gradFill>
                  <a:ln>
                    <a:noFill/>
                  </a:ln>
                  <a:sp3d extrusionH="127000">
                    <a:bevelT w="0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600" dirty="0">
                      <a:solidFill>
                        <a:prstClr val="white"/>
                      </a:solidFill>
                    </a:endParaRPr>
                  </a:p>
                </p:txBody>
              </p:sp>
            </p:grpSp>
            <p:grpSp>
              <p:nvGrpSpPr>
                <p:cNvPr id="91" name="Group 90"/>
                <p:cNvGrpSpPr/>
                <p:nvPr/>
              </p:nvGrpSpPr>
              <p:grpSpPr>
                <a:xfrm>
                  <a:off x="5085662" y="4741161"/>
                  <a:ext cx="1381609" cy="967513"/>
                  <a:chOff x="5085662" y="4741161"/>
                  <a:chExt cx="1381609" cy="967513"/>
                </a:xfrm>
              </p:grpSpPr>
              <p:sp>
                <p:nvSpPr>
                  <p:cNvPr id="92" name="TextBox 91"/>
                  <p:cNvSpPr txBox="1"/>
                  <p:nvPr/>
                </p:nvSpPr>
                <p:spPr>
                  <a:xfrm>
                    <a:off x="5459130" y="5593258"/>
                    <a:ext cx="647613" cy="115416"/>
                  </a:xfrm>
                  <a:prstGeom prst="rect">
                    <a:avLst/>
                  </a:prstGeom>
                  <a:noFill/>
                  <a:sp3d extrusionH="127000">
                    <a:bevelT w="0"/>
                  </a:sp3d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r>
                      <a:rPr lang="en-US" sz="750" b="1" dirty="0">
                        <a:solidFill>
                          <a:prstClr val="black"/>
                        </a:solidFill>
                      </a:rPr>
                      <a:t>Implementation</a:t>
                    </a:r>
                  </a:p>
                </p:txBody>
              </p:sp>
              <p:sp>
                <p:nvSpPr>
                  <p:cNvPr id="93" name="TextBox 92"/>
                  <p:cNvSpPr txBox="1"/>
                  <p:nvPr/>
                </p:nvSpPr>
                <p:spPr>
                  <a:xfrm>
                    <a:off x="5085662" y="4741161"/>
                    <a:ext cx="327013" cy="115416"/>
                  </a:xfrm>
                  <a:prstGeom prst="rect">
                    <a:avLst/>
                  </a:prstGeom>
                  <a:noFill/>
                  <a:sp3d extrusionH="127000">
                    <a:bevelT w="0"/>
                  </a:sp3d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r>
                      <a:rPr lang="en-US" sz="750" b="1" dirty="0">
                        <a:solidFill>
                          <a:prstClr val="black"/>
                        </a:solidFill>
                      </a:rPr>
                      <a:t>Analysis</a:t>
                    </a:r>
                  </a:p>
                </p:txBody>
              </p:sp>
              <p:sp>
                <p:nvSpPr>
                  <p:cNvPr id="94" name="TextBox 93"/>
                  <p:cNvSpPr txBox="1"/>
                  <p:nvPr/>
                </p:nvSpPr>
                <p:spPr>
                  <a:xfrm>
                    <a:off x="5094251" y="4958032"/>
                    <a:ext cx="485710" cy="100027"/>
                  </a:xfrm>
                  <a:prstGeom prst="rect">
                    <a:avLst/>
                  </a:prstGeom>
                  <a:noFill/>
                  <a:sp3d extrusionH="127000">
                    <a:bevelT w="0"/>
                  </a:sp3d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r>
                      <a:rPr lang="en-US" sz="650" b="1" dirty="0">
                        <a:solidFill>
                          <a:prstClr val="black"/>
                        </a:solidFill>
                      </a:rPr>
                      <a:t>Requirements</a:t>
                    </a:r>
                  </a:p>
                </p:txBody>
              </p:sp>
              <p:sp>
                <p:nvSpPr>
                  <p:cNvPr id="95" name="TextBox 94"/>
                  <p:cNvSpPr txBox="1"/>
                  <p:nvPr/>
                </p:nvSpPr>
                <p:spPr>
                  <a:xfrm>
                    <a:off x="5165011" y="5159514"/>
                    <a:ext cx="495328" cy="115416"/>
                  </a:xfrm>
                  <a:prstGeom prst="rect">
                    <a:avLst/>
                  </a:prstGeom>
                  <a:noFill/>
                  <a:sp3d extrusionH="127000">
                    <a:bevelT w="0"/>
                  </a:sp3d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r>
                      <a:rPr lang="en-US" sz="750" b="1" dirty="0">
                        <a:solidFill>
                          <a:prstClr val="black"/>
                        </a:solidFill>
                      </a:rPr>
                      <a:t>Architecture</a:t>
                    </a:r>
                  </a:p>
                </p:txBody>
              </p:sp>
              <p:sp>
                <p:nvSpPr>
                  <p:cNvPr id="96" name="TextBox 95"/>
                  <p:cNvSpPr txBox="1"/>
                  <p:nvPr/>
                </p:nvSpPr>
                <p:spPr>
                  <a:xfrm>
                    <a:off x="5355662" y="5376386"/>
                    <a:ext cx="267702" cy="115416"/>
                  </a:xfrm>
                  <a:prstGeom prst="rect">
                    <a:avLst/>
                  </a:prstGeom>
                  <a:noFill/>
                  <a:sp3d extrusionH="127000">
                    <a:bevelT w="0"/>
                  </a:sp3d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r>
                      <a:rPr lang="en-US" sz="750" b="1" dirty="0">
                        <a:solidFill>
                          <a:prstClr val="black"/>
                        </a:solidFill>
                      </a:rPr>
                      <a:t>Design</a:t>
                    </a:r>
                  </a:p>
                </p:txBody>
              </p:sp>
              <p:sp>
                <p:nvSpPr>
                  <p:cNvPr id="97" name="TextBox 96"/>
                  <p:cNvSpPr txBox="1"/>
                  <p:nvPr/>
                </p:nvSpPr>
                <p:spPr>
                  <a:xfrm>
                    <a:off x="5824728" y="5422837"/>
                    <a:ext cx="464871" cy="115416"/>
                  </a:xfrm>
                  <a:prstGeom prst="rect">
                    <a:avLst/>
                  </a:prstGeom>
                  <a:noFill/>
                  <a:sp3d extrusionH="127000">
                    <a:bevelT w="0"/>
                  </a:sp3d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r>
                      <a:rPr lang="en-US" sz="750" b="1" dirty="0">
                        <a:solidFill>
                          <a:prstClr val="black"/>
                        </a:solidFill>
                      </a:rPr>
                      <a:t>Verification</a:t>
                    </a:r>
                  </a:p>
                </p:txBody>
              </p:sp>
              <p:sp>
                <p:nvSpPr>
                  <p:cNvPr id="98" name="TextBox 97"/>
                  <p:cNvSpPr txBox="1"/>
                  <p:nvPr/>
                </p:nvSpPr>
                <p:spPr>
                  <a:xfrm>
                    <a:off x="5888736" y="5252418"/>
                    <a:ext cx="445635" cy="115416"/>
                  </a:xfrm>
                  <a:prstGeom prst="rect">
                    <a:avLst/>
                  </a:prstGeom>
                  <a:noFill/>
                  <a:sp3d extrusionH="127000">
                    <a:bevelT w="0"/>
                  </a:sp3d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r>
                      <a:rPr lang="en-US" sz="750" b="1" dirty="0">
                        <a:solidFill>
                          <a:prstClr val="black"/>
                        </a:solidFill>
                      </a:rPr>
                      <a:t>Integration</a:t>
                    </a:r>
                  </a:p>
                </p:txBody>
              </p:sp>
              <p:sp>
                <p:nvSpPr>
                  <p:cNvPr id="99" name="TextBox 98"/>
                  <p:cNvSpPr txBox="1"/>
                  <p:nvPr/>
                </p:nvSpPr>
                <p:spPr>
                  <a:xfrm>
                    <a:off x="5971447" y="5081999"/>
                    <a:ext cx="411972" cy="115416"/>
                  </a:xfrm>
                  <a:prstGeom prst="rect">
                    <a:avLst/>
                  </a:prstGeom>
                  <a:noFill/>
                  <a:sp3d extrusionH="127000">
                    <a:bevelT w="0"/>
                  </a:sp3d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r>
                      <a:rPr lang="en-US" sz="750" b="1" dirty="0">
                        <a:solidFill>
                          <a:prstClr val="black"/>
                        </a:solidFill>
                      </a:rPr>
                      <a:t>Validation</a:t>
                    </a:r>
                  </a:p>
                </p:txBody>
              </p:sp>
              <p:sp>
                <p:nvSpPr>
                  <p:cNvPr id="100" name="TextBox 99"/>
                  <p:cNvSpPr txBox="1"/>
                  <p:nvPr/>
                </p:nvSpPr>
                <p:spPr>
                  <a:xfrm>
                    <a:off x="6005233" y="4911580"/>
                    <a:ext cx="458459" cy="115416"/>
                  </a:xfrm>
                  <a:prstGeom prst="rect">
                    <a:avLst/>
                  </a:prstGeom>
                  <a:noFill/>
                  <a:sp3d extrusionH="127000">
                    <a:bevelT w="0"/>
                  </a:sp3d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r>
                      <a:rPr lang="en-US" sz="750" b="1" dirty="0">
                        <a:solidFill>
                          <a:prstClr val="black"/>
                        </a:solidFill>
                      </a:rPr>
                      <a:t>Acceptance</a:t>
                    </a:r>
                  </a:p>
                </p:txBody>
              </p:sp>
              <p:sp>
                <p:nvSpPr>
                  <p:cNvPr id="101" name="TextBox 100"/>
                  <p:cNvSpPr txBox="1"/>
                  <p:nvPr/>
                </p:nvSpPr>
                <p:spPr>
                  <a:xfrm>
                    <a:off x="6157891" y="4741161"/>
                    <a:ext cx="309380" cy="115416"/>
                  </a:xfrm>
                  <a:prstGeom prst="rect">
                    <a:avLst/>
                  </a:prstGeom>
                  <a:noFill/>
                  <a:sp3d extrusionH="127000">
                    <a:bevelT w="0"/>
                  </a:sp3d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r>
                      <a:rPr lang="en-US" sz="750" b="1" dirty="0">
                        <a:solidFill>
                          <a:prstClr val="black"/>
                        </a:solidFill>
                      </a:rPr>
                      <a:t>Release</a:t>
                    </a:r>
                  </a:p>
                </p:txBody>
              </p:sp>
            </p:grpSp>
          </p:grpSp>
        </p:grpSp>
        <p:grpSp>
          <p:nvGrpSpPr>
            <p:cNvPr id="104" name="Group 103"/>
            <p:cNvGrpSpPr/>
            <p:nvPr/>
          </p:nvGrpSpPr>
          <p:grpSpPr>
            <a:xfrm>
              <a:off x="3077772" y="1752773"/>
              <a:ext cx="1699561" cy="1086649"/>
              <a:chOff x="4933118" y="4675729"/>
              <a:chExt cx="1699561" cy="1086649"/>
            </a:xfrm>
            <a:scene3d>
              <a:camera prst="orthographicFront">
                <a:rot lat="19200000" lon="21318000" rev="21000000"/>
              </a:camera>
              <a:lightRig rig="threePt" dir="t"/>
            </a:scene3d>
          </p:grpSpPr>
          <p:sp>
            <p:nvSpPr>
              <p:cNvPr id="105" name="Trapezoid 104"/>
              <p:cNvSpPr/>
              <p:nvPr/>
            </p:nvSpPr>
            <p:spPr>
              <a:xfrm flipV="1">
                <a:off x="5372633" y="5496260"/>
                <a:ext cx="785259" cy="266118"/>
              </a:xfrm>
              <a:prstGeom prst="trapezoid">
                <a:avLst/>
              </a:prstGeom>
              <a:gradFill>
                <a:gsLst>
                  <a:gs pos="0">
                    <a:srgbClr val="4959F5"/>
                  </a:gs>
                  <a:gs pos="100000">
                    <a:srgbClr val="9FE7EF"/>
                  </a:gs>
                </a:gsLst>
                <a:lin ang="5400000" scaled="0"/>
              </a:gradFill>
              <a:ln>
                <a:noFill/>
              </a:ln>
              <a:sp3d extrusionH="127000">
                <a:bevelT w="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600" dirty="0">
                  <a:solidFill>
                    <a:prstClr val="white"/>
                  </a:solidFill>
                </a:endParaRPr>
              </a:p>
            </p:txBody>
          </p:sp>
          <p:grpSp>
            <p:nvGrpSpPr>
              <p:cNvPr id="106" name="Group 105"/>
              <p:cNvGrpSpPr/>
              <p:nvPr/>
            </p:nvGrpSpPr>
            <p:grpSpPr>
              <a:xfrm>
                <a:off x="4933118" y="4675729"/>
                <a:ext cx="1699561" cy="1086649"/>
                <a:chOff x="4933118" y="4675729"/>
                <a:chExt cx="1699561" cy="1086649"/>
              </a:xfrm>
            </p:grpSpPr>
            <p:grpSp>
              <p:nvGrpSpPr>
                <p:cNvPr id="107" name="Group 106"/>
                <p:cNvGrpSpPr/>
                <p:nvPr/>
              </p:nvGrpSpPr>
              <p:grpSpPr>
                <a:xfrm>
                  <a:off x="4933118" y="4675729"/>
                  <a:ext cx="1699561" cy="1086649"/>
                  <a:chOff x="4933118" y="4675729"/>
                  <a:chExt cx="1699561" cy="1086649"/>
                </a:xfrm>
              </p:grpSpPr>
              <p:sp>
                <p:nvSpPr>
                  <p:cNvPr id="119" name="Parallelogram 118"/>
                  <p:cNvSpPr/>
                  <p:nvPr/>
                </p:nvSpPr>
                <p:spPr>
                  <a:xfrm>
                    <a:off x="5683104" y="4675729"/>
                    <a:ext cx="949575" cy="1086649"/>
                  </a:xfrm>
                  <a:prstGeom prst="parallelogram">
                    <a:avLst>
                      <a:gd name="adj" fmla="val 42874"/>
                    </a:avLst>
                  </a:prstGeom>
                  <a:gradFill>
                    <a:gsLst>
                      <a:gs pos="0">
                        <a:srgbClr val="4959F5"/>
                      </a:gs>
                      <a:gs pos="100000">
                        <a:srgbClr val="9FE7EF"/>
                      </a:gs>
                    </a:gsLst>
                    <a:lin ang="5400000" scaled="0"/>
                  </a:gradFill>
                  <a:ln>
                    <a:noFill/>
                  </a:ln>
                  <a:sp3d extrusionH="127000">
                    <a:bevelT w="0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600" dirty="0">
                      <a:solidFill>
                        <a:prstClr val="white"/>
                      </a:solidFill>
                    </a:endParaRPr>
                  </a:p>
                </p:txBody>
              </p:sp>
              <p:sp>
                <p:nvSpPr>
                  <p:cNvPr id="120" name="Parallelogram 119"/>
                  <p:cNvSpPr/>
                  <p:nvPr/>
                </p:nvSpPr>
                <p:spPr>
                  <a:xfrm flipV="1">
                    <a:off x="4933118" y="4675729"/>
                    <a:ext cx="949575" cy="1086649"/>
                  </a:xfrm>
                  <a:prstGeom prst="parallelogram">
                    <a:avLst>
                      <a:gd name="adj" fmla="val 42874"/>
                    </a:avLst>
                  </a:prstGeom>
                  <a:gradFill>
                    <a:gsLst>
                      <a:gs pos="0">
                        <a:srgbClr val="9FE7EF"/>
                      </a:gs>
                      <a:gs pos="100000">
                        <a:srgbClr val="4959F5"/>
                      </a:gs>
                    </a:gsLst>
                    <a:lin ang="5400000" scaled="0"/>
                  </a:gradFill>
                  <a:ln>
                    <a:noFill/>
                  </a:ln>
                  <a:sp3d extrusionH="127000">
                    <a:bevelT w="0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600" dirty="0">
                      <a:solidFill>
                        <a:prstClr val="white"/>
                      </a:solidFill>
                    </a:endParaRPr>
                  </a:p>
                </p:txBody>
              </p:sp>
            </p:grpSp>
            <p:grpSp>
              <p:nvGrpSpPr>
                <p:cNvPr id="108" name="Group 107"/>
                <p:cNvGrpSpPr/>
                <p:nvPr/>
              </p:nvGrpSpPr>
              <p:grpSpPr>
                <a:xfrm>
                  <a:off x="5085662" y="4741161"/>
                  <a:ext cx="1381609" cy="967513"/>
                  <a:chOff x="5085662" y="4741161"/>
                  <a:chExt cx="1381609" cy="967513"/>
                </a:xfrm>
              </p:grpSpPr>
              <p:sp>
                <p:nvSpPr>
                  <p:cNvPr id="109" name="TextBox 108"/>
                  <p:cNvSpPr txBox="1"/>
                  <p:nvPr/>
                </p:nvSpPr>
                <p:spPr>
                  <a:xfrm>
                    <a:off x="5459130" y="5593258"/>
                    <a:ext cx="647613" cy="115416"/>
                  </a:xfrm>
                  <a:prstGeom prst="rect">
                    <a:avLst/>
                  </a:prstGeom>
                  <a:noFill/>
                  <a:sp3d extrusionH="127000">
                    <a:bevelT w="0"/>
                  </a:sp3d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r>
                      <a:rPr lang="en-US" sz="750" b="1" dirty="0">
                        <a:solidFill>
                          <a:prstClr val="black"/>
                        </a:solidFill>
                      </a:rPr>
                      <a:t>Implementation</a:t>
                    </a:r>
                  </a:p>
                </p:txBody>
              </p:sp>
              <p:sp>
                <p:nvSpPr>
                  <p:cNvPr id="110" name="TextBox 109"/>
                  <p:cNvSpPr txBox="1"/>
                  <p:nvPr/>
                </p:nvSpPr>
                <p:spPr>
                  <a:xfrm>
                    <a:off x="5085662" y="4741161"/>
                    <a:ext cx="327013" cy="115416"/>
                  </a:xfrm>
                  <a:prstGeom prst="rect">
                    <a:avLst/>
                  </a:prstGeom>
                  <a:noFill/>
                  <a:sp3d extrusionH="127000">
                    <a:bevelT w="0"/>
                  </a:sp3d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r>
                      <a:rPr lang="en-US" sz="750" b="1" dirty="0">
                        <a:solidFill>
                          <a:prstClr val="black"/>
                        </a:solidFill>
                      </a:rPr>
                      <a:t>Analysis</a:t>
                    </a:r>
                  </a:p>
                </p:txBody>
              </p:sp>
              <p:sp>
                <p:nvSpPr>
                  <p:cNvPr id="111" name="TextBox 110"/>
                  <p:cNvSpPr txBox="1"/>
                  <p:nvPr/>
                </p:nvSpPr>
                <p:spPr>
                  <a:xfrm>
                    <a:off x="5094251" y="4958032"/>
                    <a:ext cx="485710" cy="100027"/>
                  </a:xfrm>
                  <a:prstGeom prst="rect">
                    <a:avLst/>
                  </a:prstGeom>
                  <a:noFill/>
                  <a:sp3d extrusionH="127000">
                    <a:bevelT w="0"/>
                  </a:sp3d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r>
                      <a:rPr lang="en-US" sz="650" b="1" dirty="0">
                        <a:solidFill>
                          <a:prstClr val="black"/>
                        </a:solidFill>
                      </a:rPr>
                      <a:t>Requirements</a:t>
                    </a:r>
                  </a:p>
                </p:txBody>
              </p:sp>
              <p:sp>
                <p:nvSpPr>
                  <p:cNvPr id="112" name="TextBox 111"/>
                  <p:cNvSpPr txBox="1"/>
                  <p:nvPr/>
                </p:nvSpPr>
                <p:spPr>
                  <a:xfrm>
                    <a:off x="5165011" y="5159514"/>
                    <a:ext cx="495328" cy="115416"/>
                  </a:xfrm>
                  <a:prstGeom prst="rect">
                    <a:avLst/>
                  </a:prstGeom>
                  <a:noFill/>
                  <a:sp3d extrusionH="127000">
                    <a:bevelT w="0"/>
                  </a:sp3d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r>
                      <a:rPr lang="en-US" sz="750" b="1" dirty="0">
                        <a:solidFill>
                          <a:prstClr val="black"/>
                        </a:solidFill>
                      </a:rPr>
                      <a:t>Architecture</a:t>
                    </a:r>
                  </a:p>
                </p:txBody>
              </p:sp>
              <p:sp>
                <p:nvSpPr>
                  <p:cNvPr id="113" name="TextBox 112"/>
                  <p:cNvSpPr txBox="1"/>
                  <p:nvPr/>
                </p:nvSpPr>
                <p:spPr>
                  <a:xfrm>
                    <a:off x="5355662" y="5376386"/>
                    <a:ext cx="267702" cy="115416"/>
                  </a:xfrm>
                  <a:prstGeom prst="rect">
                    <a:avLst/>
                  </a:prstGeom>
                  <a:noFill/>
                  <a:sp3d extrusionH="127000">
                    <a:bevelT w="0"/>
                  </a:sp3d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r>
                      <a:rPr lang="en-US" sz="750" b="1" dirty="0">
                        <a:solidFill>
                          <a:prstClr val="black"/>
                        </a:solidFill>
                      </a:rPr>
                      <a:t>Design</a:t>
                    </a:r>
                  </a:p>
                </p:txBody>
              </p:sp>
              <p:sp>
                <p:nvSpPr>
                  <p:cNvPr id="114" name="TextBox 113"/>
                  <p:cNvSpPr txBox="1"/>
                  <p:nvPr/>
                </p:nvSpPr>
                <p:spPr>
                  <a:xfrm>
                    <a:off x="5824728" y="5422837"/>
                    <a:ext cx="464871" cy="115416"/>
                  </a:xfrm>
                  <a:prstGeom prst="rect">
                    <a:avLst/>
                  </a:prstGeom>
                  <a:noFill/>
                  <a:sp3d extrusionH="127000">
                    <a:bevelT w="0"/>
                  </a:sp3d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r>
                      <a:rPr lang="en-US" sz="750" b="1" dirty="0">
                        <a:solidFill>
                          <a:prstClr val="black"/>
                        </a:solidFill>
                      </a:rPr>
                      <a:t>Verification</a:t>
                    </a:r>
                  </a:p>
                </p:txBody>
              </p:sp>
              <p:sp>
                <p:nvSpPr>
                  <p:cNvPr id="115" name="TextBox 114"/>
                  <p:cNvSpPr txBox="1"/>
                  <p:nvPr/>
                </p:nvSpPr>
                <p:spPr>
                  <a:xfrm>
                    <a:off x="5888736" y="5252418"/>
                    <a:ext cx="445635" cy="115416"/>
                  </a:xfrm>
                  <a:prstGeom prst="rect">
                    <a:avLst/>
                  </a:prstGeom>
                  <a:noFill/>
                  <a:sp3d extrusionH="127000">
                    <a:bevelT w="0"/>
                  </a:sp3d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r>
                      <a:rPr lang="en-US" sz="750" b="1" dirty="0">
                        <a:solidFill>
                          <a:prstClr val="black"/>
                        </a:solidFill>
                      </a:rPr>
                      <a:t>Integration</a:t>
                    </a:r>
                  </a:p>
                </p:txBody>
              </p:sp>
              <p:sp>
                <p:nvSpPr>
                  <p:cNvPr id="116" name="TextBox 115"/>
                  <p:cNvSpPr txBox="1"/>
                  <p:nvPr/>
                </p:nvSpPr>
                <p:spPr>
                  <a:xfrm>
                    <a:off x="5971447" y="5081999"/>
                    <a:ext cx="411972" cy="115416"/>
                  </a:xfrm>
                  <a:prstGeom prst="rect">
                    <a:avLst/>
                  </a:prstGeom>
                  <a:noFill/>
                  <a:sp3d extrusionH="127000">
                    <a:bevelT w="0"/>
                  </a:sp3d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r>
                      <a:rPr lang="en-US" sz="750" b="1" dirty="0">
                        <a:solidFill>
                          <a:prstClr val="black"/>
                        </a:solidFill>
                      </a:rPr>
                      <a:t>Validation</a:t>
                    </a:r>
                  </a:p>
                </p:txBody>
              </p:sp>
              <p:sp>
                <p:nvSpPr>
                  <p:cNvPr id="117" name="TextBox 116"/>
                  <p:cNvSpPr txBox="1"/>
                  <p:nvPr/>
                </p:nvSpPr>
                <p:spPr>
                  <a:xfrm>
                    <a:off x="6005233" y="4911580"/>
                    <a:ext cx="458459" cy="115416"/>
                  </a:xfrm>
                  <a:prstGeom prst="rect">
                    <a:avLst/>
                  </a:prstGeom>
                  <a:noFill/>
                  <a:sp3d extrusionH="127000">
                    <a:bevelT w="0"/>
                  </a:sp3d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r>
                      <a:rPr lang="en-US" sz="750" b="1" dirty="0">
                        <a:solidFill>
                          <a:prstClr val="black"/>
                        </a:solidFill>
                      </a:rPr>
                      <a:t>Acceptance</a:t>
                    </a:r>
                  </a:p>
                </p:txBody>
              </p:sp>
              <p:sp>
                <p:nvSpPr>
                  <p:cNvPr id="118" name="TextBox 117"/>
                  <p:cNvSpPr txBox="1"/>
                  <p:nvPr/>
                </p:nvSpPr>
                <p:spPr>
                  <a:xfrm>
                    <a:off x="6157891" y="4741161"/>
                    <a:ext cx="309380" cy="115416"/>
                  </a:xfrm>
                  <a:prstGeom prst="rect">
                    <a:avLst/>
                  </a:prstGeom>
                  <a:noFill/>
                  <a:sp3d extrusionH="127000">
                    <a:bevelT w="0"/>
                  </a:sp3d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r>
                      <a:rPr lang="en-US" sz="750" b="1" dirty="0">
                        <a:solidFill>
                          <a:prstClr val="black"/>
                        </a:solidFill>
                      </a:rPr>
                      <a:t>Release</a:t>
                    </a:r>
                  </a:p>
                </p:txBody>
              </p:sp>
            </p:grpSp>
          </p:grpSp>
        </p:grpSp>
        <p:grpSp>
          <p:nvGrpSpPr>
            <p:cNvPr id="152" name="Group 151"/>
            <p:cNvGrpSpPr/>
            <p:nvPr/>
          </p:nvGrpSpPr>
          <p:grpSpPr>
            <a:xfrm>
              <a:off x="3077772" y="1192026"/>
              <a:ext cx="1699561" cy="1086649"/>
              <a:chOff x="4933118" y="4675729"/>
              <a:chExt cx="1699561" cy="1086649"/>
            </a:xfrm>
            <a:scene3d>
              <a:camera prst="orthographicFront">
                <a:rot lat="19200000" lon="21318000" rev="21000000"/>
              </a:camera>
              <a:lightRig rig="threePt" dir="t"/>
            </a:scene3d>
          </p:grpSpPr>
          <p:sp>
            <p:nvSpPr>
              <p:cNvPr id="153" name="Trapezoid 152"/>
              <p:cNvSpPr/>
              <p:nvPr/>
            </p:nvSpPr>
            <p:spPr>
              <a:xfrm flipV="1">
                <a:off x="5372633" y="5496260"/>
                <a:ext cx="785259" cy="266118"/>
              </a:xfrm>
              <a:prstGeom prst="trapezoid">
                <a:avLst/>
              </a:prstGeom>
              <a:gradFill>
                <a:gsLst>
                  <a:gs pos="0">
                    <a:srgbClr val="4959F5"/>
                  </a:gs>
                  <a:gs pos="100000">
                    <a:srgbClr val="9FE7EF"/>
                  </a:gs>
                </a:gsLst>
                <a:lin ang="5400000" scaled="0"/>
              </a:gradFill>
              <a:ln>
                <a:noFill/>
              </a:ln>
              <a:sp3d extrusionH="127000">
                <a:bevelT w="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600" dirty="0">
                  <a:solidFill>
                    <a:prstClr val="white"/>
                  </a:solidFill>
                </a:endParaRPr>
              </a:p>
            </p:txBody>
          </p:sp>
          <p:grpSp>
            <p:nvGrpSpPr>
              <p:cNvPr id="154" name="Group 153"/>
              <p:cNvGrpSpPr/>
              <p:nvPr/>
            </p:nvGrpSpPr>
            <p:grpSpPr>
              <a:xfrm>
                <a:off x="4933118" y="4675729"/>
                <a:ext cx="1699561" cy="1086649"/>
                <a:chOff x="4933118" y="4675729"/>
                <a:chExt cx="1699561" cy="1086649"/>
              </a:xfrm>
            </p:grpSpPr>
            <p:grpSp>
              <p:nvGrpSpPr>
                <p:cNvPr id="155" name="Group 154"/>
                <p:cNvGrpSpPr/>
                <p:nvPr/>
              </p:nvGrpSpPr>
              <p:grpSpPr>
                <a:xfrm>
                  <a:off x="4933118" y="4675729"/>
                  <a:ext cx="1699561" cy="1086649"/>
                  <a:chOff x="4933118" y="4675729"/>
                  <a:chExt cx="1699561" cy="1086649"/>
                </a:xfrm>
              </p:grpSpPr>
              <p:sp>
                <p:nvSpPr>
                  <p:cNvPr id="167" name="Parallelogram 166"/>
                  <p:cNvSpPr/>
                  <p:nvPr/>
                </p:nvSpPr>
                <p:spPr>
                  <a:xfrm>
                    <a:off x="5683104" y="4675729"/>
                    <a:ext cx="949575" cy="1086649"/>
                  </a:xfrm>
                  <a:prstGeom prst="parallelogram">
                    <a:avLst>
                      <a:gd name="adj" fmla="val 42874"/>
                    </a:avLst>
                  </a:prstGeom>
                  <a:gradFill>
                    <a:gsLst>
                      <a:gs pos="0">
                        <a:srgbClr val="4959F5"/>
                      </a:gs>
                      <a:gs pos="100000">
                        <a:srgbClr val="9FE7EF"/>
                      </a:gs>
                    </a:gsLst>
                    <a:lin ang="5400000" scaled="0"/>
                  </a:gradFill>
                  <a:ln>
                    <a:noFill/>
                  </a:ln>
                  <a:sp3d extrusionH="127000">
                    <a:bevelT w="0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600" dirty="0">
                      <a:solidFill>
                        <a:prstClr val="white"/>
                      </a:solidFill>
                    </a:endParaRPr>
                  </a:p>
                </p:txBody>
              </p:sp>
              <p:sp>
                <p:nvSpPr>
                  <p:cNvPr id="168" name="Parallelogram 167"/>
                  <p:cNvSpPr/>
                  <p:nvPr/>
                </p:nvSpPr>
                <p:spPr>
                  <a:xfrm flipV="1">
                    <a:off x="4933118" y="4675729"/>
                    <a:ext cx="949575" cy="1086649"/>
                  </a:xfrm>
                  <a:prstGeom prst="parallelogram">
                    <a:avLst>
                      <a:gd name="adj" fmla="val 42874"/>
                    </a:avLst>
                  </a:prstGeom>
                  <a:gradFill>
                    <a:gsLst>
                      <a:gs pos="0">
                        <a:srgbClr val="9FE7EF"/>
                      </a:gs>
                      <a:gs pos="100000">
                        <a:srgbClr val="4959F5"/>
                      </a:gs>
                    </a:gsLst>
                    <a:lin ang="5400000" scaled="0"/>
                  </a:gradFill>
                  <a:ln>
                    <a:noFill/>
                  </a:ln>
                  <a:sp3d extrusionH="127000">
                    <a:bevelT w="0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600" dirty="0">
                      <a:solidFill>
                        <a:prstClr val="white"/>
                      </a:solidFill>
                    </a:endParaRPr>
                  </a:p>
                </p:txBody>
              </p:sp>
            </p:grpSp>
            <p:grpSp>
              <p:nvGrpSpPr>
                <p:cNvPr id="156" name="Group 155"/>
                <p:cNvGrpSpPr/>
                <p:nvPr/>
              </p:nvGrpSpPr>
              <p:grpSpPr>
                <a:xfrm>
                  <a:off x="5085662" y="4741161"/>
                  <a:ext cx="1381609" cy="967513"/>
                  <a:chOff x="5085662" y="4741161"/>
                  <a:chExt cx="1381609" cy="967513"/>
                </a:xfrm>
              </p:grpSpPr>
              <p:sp>
                <p:nvSpPr>
                  <p:cNvPr id="157" name="TextBox 156"/>
                  <p:cNvSpPr txBox="1"/>
                  <p:nvPr/>
                </p:nvSpPr>
                <p:spPr>
                  <a:xfrm>
                    <a:off x="5459130" y="5593258"/>
                    <a:ext cx="647613" cy="115416"/>
                  </a:xfrm>
                  <a:prstGeom prst="rect">
                    <a:avLst/>
                  </a:prstGeom>
                  <a:noFill/>
                  <a:sp3d extrusionH="127000">
                    <a:bevelT w="0"/>
                  </a:sp3d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r>
                      <a:rPr lang="en-US" sz="750" b="1" dirty="0">
                        <a:solidFill>
                          <a:prstClr val="black"/>
                        </a:solidFill>
                      </a:rPr>
                      <a:t>Implementation</a:t>
                    </a:r>
                  </a:p>
                </p:txBody>
              </p:sp>
              <p:sp>
                <p:nvSpPr>
                  <p:cNvPr id="158" name="TextBox 157"/>
                  <p:cNvSpPr txBox="1"/>
                  <p:nvPr/>
                </p:nvSpPr>
                <p:spPr>
                  <a:xfrm>
                    <a:off x="5085662" y="4741161"/>
                    <a:ext cx="327013" cy="115416"/>
                  </a:xfrm>
                  <a:prstGeom prst="rect">
                    <a:avLst/>
                  </a:prstGeom>
                  <a:noFill/>
                  <a:sp3d extrusionH="127000">
                    <a:bevelT w="0"/>
                  </a:sp3d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r>
                      <a:rPr lang="en-US" sz="750" b="1" dirty="0">
                        <a:solidFill>
                          <a:prstClr val="black"/>
                        </a:solidFill>
                      </a:rPr>
                      <a:t>Analysis</a:t>
                    </a:r>
                  </a:p>
                </p:txBody>
              </p:sp>
              <p:sp>
                <p:nvSpPr>
                  <p:cNvPr id="159" name="TextBox 158"/>
                  <p:cNvSpPr txBox="1"/>
                  <p:nvPr/>
                </p:nvSpPr>
                <p:spPr>
                  <a:xfrm>
                    <a:off x="5094251" y="4958032"/>
                    <a:ext cx="485710" cy="100027"/>
                  </a:xfrm>
                  <a:prstGeom prst="rect">
                    <a:avLst/>
                  </a:prstGeom>
                  <a:noFill/>
                  <a:sp3d extrusionH="127000">
                    <a:bevelT w="0"/>
                  </a:sp3d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r>
                      <a:rPr lang="en-US" sz="650" b="1" dirty="0">
                        <a:solidFill>
                          <a:prstClr val="black"/>
                        </a:solidFill>
                      </a:rPr>
                      <a:t>Requirements</a:t>
                    </a:r>
                  </a:p>
                </p:txBody>
              </p:sp>
              <p:sp>
                <p:nvSpPr>
                  <p:cNvPr id="160" name="TextBox 159"/>
                  <p:cNvSpPr txBox="1"/>
                  <p:nvPr/>
                </p:nvSpPr>
                <p:spPr>
                  <a:xfrm>
                    <a:off x="5165011" y="5159514"/>
                    <a:ext cx="495328" cy="115416"/>
                  </a:xfrm>
                  <a:prstGeom prst="rect">
                    <a:avLst/>
                  </a:prstGeom>
                  <a:noFill/>
                  <a:sp3d extrusionH="127000">
                    <a:bevelT w="0"/>
                  </a:sp3d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r>
                      <a:rPr lang="en-US" sz="750" b="1" dirty="0">
                        <a:solidFill>
                          <a:prstClr val="black"/>
                        </a:solidFill>
                      </a:rPr>
                      <a:t>Architecture</a:t>
                    </a:r>
                  </a:p>
                </p:txBody>
              </p:sp>
              <p:sp>
                <p:nvSpPr>
                  <p:cNvPr id="161" name="TextBox 160"/>
                  <p:cNvSpPr txBox="1"/>
                  <p:nvPr/>
                </p:nvSpPr>
                <p:spPr>
                  <a:xfrm>
                    <a:off x="5355662" y="5376386"/>
                    <a:ext cx="267702" cy="115416"/>
                  </a:xfrm>
                  <a:prstGeom prst="rect">
                    <a:avLst/>
                  </a:prstGeom>
                  <a:noFill/>
                  <a:sp3d extrusionH="127000">
                    <a:bevelT w="0"/>
                  </a:sp3d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r>
                      <a:rPr lang="en-US" sz="750" b="1" dirty="0">
                        <a:solidFill>
                          <a:prstClr val="black"/>
                        </a:solidFill>
                      </a:rPr>
                      <a:t>Design</a:t>
                    </a:r>
                  </a:p>
                </p:txBody>
              </p:sp>
              <p:sp>
                <p:nvSpPr>
                  <p:cNvPr id="162" name="TextBox 161"/>
                  <p:cNvSpPr txBox="1"/>
                  <p:nvPr/>
                </p:nvSpPr>
                <p:spPr>
                  <a:xfrm>
                    <a:off x="5824728" y="5422837"/>
                    <a:ext cx="464871" cy="115416"/>
                  </a:xfrm>
                  <a:prstGeom prst="rect">
                    <a:avLst/>
                  </a:prstGeom>
                  <a:noFill/>
                  <a:sp3d extrusionH="127000">
                    <a:bevelT w="0"/>
                  </a:sp3d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r>
                      <a:rPr lang="en-US" sz="750" b="1" dirty="0">
                        <a:solidFill>
                          <a:prstClr val="black"/>
                        </a:solidFill>
                      </a:rPr>
                      <a:t>Verification</a:t>
                    </a:r>
                  </a:p>
                </p:txBody>
              </p:sp>
              <p:sp>
                <p:nvSpPr>
                  <p:cNvPr id="163" name="TextBox 162"/>
                  <p:cNvSpPr txBox="1"/>
                  <p:nvPr/>
                </p:nvSpPr>
                <p:spPr>
                  <a:xfrm>
                    <a:off x="5888736" y="5252418"/>
                    <a:ext cx="445635" cy="115416"/>
                  </a:xfrm>
                  <a:prstGeom prst="rect">
                    <a:avLst/>
                  </a:prstGeom>
                  <a:noFill/>
                  <a:sp3d extrusionH="127000">
                    <a:bevelT w="0"/>
                  </a:sp3d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r>
                      <a:rPr lang="en-US" sz="750" b="1" dirty="0">
                        <a:solidFill>
                          <a:prstClr val="black"/>
                        </a:solidFill>
                      </a:rPr>
                      <a:t>Integration</a:t>
                    </a:r>
                  </a:p>
                </p:txBody>
              </p:sp>
              <p:sp>
                <p:nvSpPr>
                  <p:cNvPr id="164" name="TextBox 163"/>
                  <p:cNvSpPr txBox="1"/>
                  <p:nvPr/>
                </p:nvSpPr>
                <p:spPr>
                  <a:xfrm>
                    <a:off x="5971447" y="5081999"/>
                    <a:ext cx="411972" cy="115416"/>
                  </a:xfrm>
                  <a:prstGeom prst="rect">
                    <a:avLst/>
                  </a:prstGeom>
                  <a:noFill/>
                  <a:sp3d extrusionH="127000">
                    <a:bevelT w="0"/>
                  </a:sp3d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r>
                      <a:rPr lang="en-US" sz="750" b="1" dirty="0">
                        <a:solidFill>
                          <a:prstClr val="black"/>
                        </a:solidFill>
                      </a:rPr>
                      <a:t>Validation</a:t>
                    </a:r>
                  </a:p>
                </p:txBody>
              </p:sp>
              <p:sp>
                <p:nvSpPr>
                  <p:cNvPr id="165" name="TextBox 164"/>
                  <p:cNvSpPr txBox="1"/>
                  <p:nvPr/>
                </p:nvSpPr>
                <p:spPr>
                  <a:xfrm>
                    <a:off x="6005233" y="4911580"/>
                    <a:ext cx="458459" cy="115416"/>
                  </a:xfrm>
                  <a:prstGeom prst="rect">
                    <a:avLst/>
                  </a:prstGeom>
                  <a:noFill/>
                  <a:sp3d extrusionH="127000">
                    <a:bevelT w="0"/>
                  </a:sp3d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r>
                      <a:rPr lang="en-US" sz="750" b="1" dirty="0">
                        <a:solidFill>
                          <a:prstClr val="black"/>
                        </a:solidFill>
                      </a:rPr>
                      <a:t>Acceptance</a:t>
                    </a:r>
                  </a:p>
                </p:txBody>
              </p:sp>
              <p:sp>
                <p:nvSpPr>
                  <p:cNvPr id="166" name="TextBox 165"/>
                  <p:cNvSpPr txBox="1"/>
                  <p:nvPr/>
                </p:nvSpPr>
                <p:spPr>
                  <a:xfrm>
                    <a:off x="6157891" y="4741161"/>
                    <a:ext cx="309380" cy="115416"/>
                  </a:xfrm>
                  <a:prstGeom prst="rect">
                    <a:avLst/>
                  </a:prstGeom>
                  <a:noFill/>
                  <a:sp3d extrusionH="127000">
                    <a:bevelT w="0"/>
                  </a:sp3d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r>
                      <a:rPr lang="en-US" sz="750" b="1" dirty="0">
                        <a:solidFill>
                          <a:prstClr val="black"/>
                        </a:solidFill>
                      </a:rPr>
                      <a:t>Release</a:t>
                    </a:r>
                  </a:p>
                </p:txBody>
              </p:sp>
            </p:grpSp>
          </p:grpSp>
        </p:grpSp>
      </p:grpSp>
      <p:sp>
        <p:nvSpPr>
          <p:cNvPr id="169" name="Text Box 17"/>
          <p:cNvSpPr txBox="1">
            <a:spLocks noChangeArrowheads="1"/>
          </p:cNvSpPr>
          <p:nvPr/>
        </p:nvSpPr>
        <p:spPr bwMode="auto">
          <a:xfrm>
            <a:off x="4957247" y="1503164"/>
            <a:ext cx="3687420" cy="20005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rIns="0">
            <a:spAutoFit/>
          </a:bodyPr>
          <a:lstStyle>
            <a:lvl1pPr eaLnBrk="0" hangingPunct="0">
              <a:defRPr sz="1200" b="1">
                <a:solidFill>
                  <a:schemeClr val="tx1"/>
                </a:solidFill>
                <a:latin typeface="Arial Unicode MS" pitchFamily="34" charset="-128"/>
              </a:defRPr>
            </a:lvl1pPr>
            <a:lvl2pPr marL="742950" indent="-285750" eaLnBrk="0" hangingPunct="0">
              <a:defRPr sz="1200" b="1">
                <a:solidFill>
                  <a:schemeClr val="tx1"/>
                </a:solidFill>
                <a:latin typeface="Arial Unicode MS" pitchFamily="34" charset="-128"/>
              </a:defRPr>
            </a:lvl2pPr>
            <a:lvl3pPr marL="1143000" indent="-228600" eaLnBrk="0" hangingPunct="0">
              <a:defRPr sz="1200" b="1">
                <a:solidFill>
                  <a:schemeClr val="tx1"/>
                </a:solidFill>
                <a:latin typeface="Arial Unicode MS" pitchFamily="34" charset="-128"/>
              </a:defRPr>
            </a:lvl3pPr>
            <a:lvl4pPr marL="1600200" indent="-228600" eaLnBrk="0" hangingPunct="0">
              <a:defRPr sz="1200" b="1">
                <a:solidFill>
                  <a:schemeClr val="tx1"/>
                </a:solidFill>
                <a:latin typeface="Arial Unicode MS" pitchFamily="34" charset="-128"/>
              </a:defRPr>
            </a:lvl4pPr>
            <a:lvl5pPr marL="2057400" indent="-228600" eaLnBrk="0" hangingPunct="0">
              <a:defRPr sz="1200" b="1">
                <a:solidFill>
                  <a:schemeClr val="tx1"/>
                </a:solidFill>
                <a:latin typeface="Arial Unicode MS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 Unicode MS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 Unicode MS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 Unicode MS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 Unicode MS" pitchFamily="34" charset="-128"/>
              </a:defRPr>
            </a:lvl9pPr>
          </a:lstStyle>
          <a:p>
            <a:pPr eaLnBrk="1" hangingPunct="1">
              <a:spcBef>
                <a:spcPts val="2400"/>
              </a:spcBef>
            </a:pPr>
            <a:r>
              <a:rPr lang="en-US" altLang="en-US" sz="1600" dirty="0">
                <a:solidFill>
                  <a:srgbClr val="008000"/>
                </a:solidFill>
                <a:latin typeface="+mn-lt"/>
              </a:rPr>
              <a:t>System </a:t>
            </a:r>
            <a:r>
              <a:rPr lang="en-US" altLang="en-US" sz="1600" b="0" dirty="0">
                <a:solidFill>
                  <a:srgbClr val="008000"/>
                </a:solidFill>
                <a:latin typeface="+mn-lt"/>
              </a:rPr>
              <a:t>level</a:t>
            </a:r>
            <a:r>
              <a:rPr lang="en-US" altLang="en-US" sz="1600" dirty="0">
                <a:solidFill>
                  <a:srgbClr val="008000"/>
                </a:solidFill>
                <a:latin typeface="+mn-lt"/>
              </a:rPr>
              <a:t>	Plant</a:t>
            </a:r>
            <a:r>
              <a:rPr lang="en-US" altLang="en-US" sz="1600" b="0" dirty="0">
                <a:solidFill>
                  <a:srgbClr val="008000"/>
                </a:solidFill>
                <a:latin typeface="+mn-lt"/>
              </a:rPr>
              <a:t> or </a:t>
            </a:r>
            <a:r>
              <a:rPr lang="en-US" altLang="en-US" sz="1600" dirty="0">
                <a:solidFill>
                  <a:srgbClr val="008000"/>
                </a:solidFill>
                <a:latin typeface="+mn-lt"/>
              </a:rPr>
              <a:t>Systems </a:t>
            </a:r>
            <a:r>
              <a:rPr lang="en-US" altLang="en-US" sz="1600" b="0" dirty="0">
                <a:solidFill>
                  <a:srgbClr val="008000"/>
                </a:solidFill>
                <a:latin typeface="+mn-lt"/>
              </a:rPr>
              <a:t>level</a:t>
            </a:r>
            <a:endParaRPr lang="en-US" altLang="en-US" sz="1400" b="0" dirty="0">
              <a:solidFill>
                <a:srgbClr val="008000"/>
              </a:solidFill>
              <a:latin typeface="+mn-lt"/>
            </a:endParaRPr>
          </a:p>
          <a:p>
            <a:pPr eaLnBrk="1" hangingPunct="1">
              <a:spcBef>
                <a:spcPts val="2400"/>
              </a:spcBef>
            </a:pPr>
            <a:r>
              <a:rPr lang="en-US" altLang="en-US" sz="1600" dirty="0">
                <a:solidFill>
                  <a:srgbClr val="008000"/>
                </a:solidFill>
                <a:latin typeface="+mn-lt"/>
              </a:rPr>
              <a:t>Subsystem </a:t>
            </a:r>
            <a:r>
              <a:rPr lang="en-US" altLang="en-US" sz="1600" b="0" dirty="0">
                <a:solidFill>
                  <a:srgbClr val="008000"/>
                </a:solidFill>
                <a:latin typeface="+mn-lt"/>
              </a:rPr>
              <a:t>level</a:t>
            </a:r>
            <a:r>
              <a:rPr lang="en-US" altLang="en-US" sz="1600" dirty="0">
                <a:solidFill>
                  <a:srgbClr val="008000"/>
                </a:solidFill>
                <a:latin typeface="+mn-lt"/>
              </a:rPr>
              <a:t>	System </a:t>
            </a:r>
            <a:r>
              <a:rPr lang="en-US" altLang="en-US" sz="1600" b="0" dirty="0">
                <a:solidFill>
                  <a:srgbClr val="008000"/>
                </a:solidFill>
                <a:latin typeface="+mn-lt"/>
              </a:rPr>
              <a:t>level</a:t>
            </a:r>
            <a:endParaRPr lang="en-US" altLang="en-US" sz="1400" b="0" dirty="0">
              <a:solidFill>
                <a:srgbClr val="008000"/>
              </a:solidFill>
              <a:latin typeface="+mn-lt"/>
            </a:endParaRPr>
          </a:p>
          <a:p>
            <a:pPr eaLnBrk="1" hangingPunct="1">
              <a:spcBef>
                <a:spcPts val="2400"/>
              </a:spcBef>
            </a:pPr>
            <a:r>
              <a:rPr lang="en-US" altLang="en-US" sz="1600" dirty="0">
                <a:solidFill>
                  <a:srgbClr val="008000"/>
                </a:solidFill>
                <a:latin typeface="+mn-lt"/>
              </a:rPr>
              <a:t>Equipment </a:t>
            </a:r>
            <a:r>
              <a:rPr lang="en-US" altLang="en-US" sz="1600" b="0" dirty="0">
                <a:solidFill>
                  <a:srgbClr val="008000"/>
                </a:solidFill>
                <a:latin typeface="+mn-lt"/>
              </a:rPr>
              <a:t>level</a:t>
            </a:r>
            <a:r>
              <a:rPr lang="en-US" altLang="en-US" sz="1600" dirty="0">
                <a:solidFill>
                  <a:srgbClr val="008000"/>
                </a:solidFill>
                <a:latin typeface="+mn-lt"/>
              </a:rPr>
              <a:t>	Subsystem </a:t>
            </a:r>
            <a:r>
              <a:rPr lang="en-US" altLang="en-US" sz="1600" b="0" dirty="0">
                <a:solidFill>
                  <a:srgbClr val="008000"/>
                </a:solidFill>
                <a:latin typeface="+mn-lt"/>
              </a:rPr>
              <a:t>level</a:t>
            </a:r>
          </a:p>
          <a:p>
            <a:pPr eaLnBrk="1" hangingPunct="1">
              <a:spcBef>
                <a:spcPts val="2400"/>
              </a:spcBef>
            </a:pPr>
            <a:r>
              <a:rPr lang="en-US" altLang="en-US" sz="1600" dirty="0">
                <a:solidFill>
                  <a:srgbClr val="008000"/>
                </a:solidFill>
                <a:latin typeface="+mn-lt"/>
              </a:rPr>
              <a:t>Part </a:t>
            </a:r>
            <a:r>
              <a:rPr lang="en-US" altLang="en-US" sz="1600" b="0" dirty="0">
                <a:solidFill>
                  <a:srgbClr val="008000"/>
                </a:solidFill>
                <a:latin typeface="+mn-lt"/>
              </a:rPr>
              <a:t>level		</a:t>
            </a:r>
            <a:r>
              <a:rPr lang="en-US" altLang="en-US" sz="1600" dirty="0">
                <a:solidFill>
                  <a:srgbClr val="008000"/>
                </a:solidFill>
                <a:latin typeface="+mn-lt"/>
              </a:rPr>
              <a:t>Equipment</a:t>
            </a:r>
            <a:r>
              <a:rPr lang="en-US" altLang="en-US" sz="1600" b="0" dirty="0">
                <a:solidFill>
                  <a:srgbClr val="008000"/>
                </a:solidFill>
                <a:latin typeface="+mn-lt"/>
              </a:rPr>
              <a:t> level</a:t>
            </a:r>
          </a:p>
        </p:txBody>
      </p:sp>
    </p:spTree>
    <p:extLst>
      <p:ext uri="{BB962C8B-B14F-4D97-AF65-F5344CB8AC3E}">
        <p14:creationId xmlns:p14="http://schemas.microsoft.com/office/powerpoint/2010/main" val="47278852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Scope	3.2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4983163"/>
          </a:xfrm>
        </p:spPr>
        <p:txBody>
          <a:bodyPr>
            <a:normAutofit fontScale="92500" lnSpcReduction="10000"/>
          </a:bodyPr>
          <a:lstStyle/>
          <a:p>
            <a:pPr lvl="1">
              <a:spcBef>
                <a:spcPts val="100"/>
              </a:spcBef>
              <a:spcAft>
                <a:spcPts val="100"/>
              </a:spcAft>
              <a:buFont typeface="+mj-lt"/>
              <a:buAutoNum type="arabicPeriod"/>
            </a:pPr>
            <a:r>
              <a:rPr lang="en-US" dirty="0"/>
              <a:t>Identify &amp; manage project </a:t>
            </a:r>
            <a:r>
              <a:rPr lang="en-US" i="1" dirty="0">
                <a:solidFill>
                  <a:srgbClr val="E60A0A"/>
                </a:solidFill>
              </a:rPr>
              <a:t>hazards</a:t>
            </a:r>
            <a:r>
              <a:rPr lang="en-US" dirty="0"/>
              <a:t>, </a:t>
            </a:r>
            <a:r>
              <a:rPr lang="en-US" i="1" dirty="0">
                <a:solidFill>
                  <a:srgbClr val="E60A0A"/>
                </a:solidFill>
              </a:rPr>
              <a:t>risks</a:t>
            </a:r>
            <a:r>
              <a:rPr lang="en-US" dirty="0"/>
              <a:t>, </a:t>
            </a:r>
            <a:r>
              <a:rPr lang="en-US" i="1" dirty="0">
                <a:solidFill>
                  <a:srgbClr val="E60A0A"/>
                </a:solidFill>
              </a:rPr>
              <a:t>mitigations</a:t>
            </a:r>
            <a:r>
              <a:rPr lang="en-US" dirty="0"/>
              <a:t>; link to </a:t>
            </a:r>
            <a:r>
              <a:rPr lang="en-US" i="1" dirty="0">
                <a:solidFill>
                  <a:srgbClr val="E60A0A"/>
                </a:solidFill>
              </a:rPr>
              <a:t>work items </a:t>
            </a:r>
            <a:r>
              <a:rPr lang="en-US" dirty="0"/>
              <a:t>and </a:t>
            </a:r>
            <a:r>
              <a:rPr lang="en-US" i="1" dirty="0">
                <a:solidFill>
                  <a:srgbClr val="E60A0A"/>
                </a:solidFill>
              </a:rPr>
              <a:t>deliverables</a:t>
            </a:r>
          </a:p>
          <a:p>
            <a:pPr lvl="1">
              <a:spcBef>
                <a:spcPts val="100"/>
              </a:spcBef>
              <a:spcAft>
                <a:spcPts val="100"/>
              </a:spcAft>
              <a:buFont typeface="+mj-lt"/>
              <a:buAutoNum type="arabicPeriod"/>
            </a:pPr>
            <a:r>
              <a:rPr lang="en-US" dirty="0"/>
              <a:t>Capture and manage </a:t>
            </a:r>
            <a:r>
              <a:rPr lang="en-US" i="1" dirty="0">
                <a:solidFill>
                  <a:srgbClr val="E60A0A"/>
                </a:solidFill>
              </a:rPr>
              <a:t>requirements</a:t>
            </a:r>
            <a:r>
              <a:rPr lang="en-US" dirty="0"/>
              <a:t>, </a:t>
            </a:r>
            <a:r>
              <a:rPr lang="en-US" i="1" dirty="0">
                <a:solidFill>
                  <a:srgbClr val="E60A0A"/>
                </a:solidFill>
              </a:rPr>
              <a:t>assumptions</a:t>
            </a:r>
            <a:r>
              <a:rPr lang="en-US" dirty="0"/>
              <a:t>, </a:t>
            </a:r>
            <a:r>
              <a:rPr lang="en-US" i="1" dirty="0">
                <a:solidFill>
                  <a:srgbClr val="E60A0A"/>
                </a:solidFill>
              </a:rPr>
              <a:t>justifications</a:t>
            </a:r>
            <a:r>
              <a:rPr lang="en-US" dirty="0"/>
              <a:t>…</a:t>
            </a:r>
          </a:p>
          <a:p>
            <a:pPr lvl="1">
              <a:spcBef>
                <a:spcPts val="100"/>
              </a:spcBef>
              <a:spcAft>
                <a:spcPts val="100"/>
              </a:spcAft>
              <a:buFont typeface="+mj-lt"/>
              <a:buAutoNum type="arabicPeriod"/>
            </a:pPr>
            <a:r>
              <a:rPr lang="en-US" dirty="0"/>
              <a:t>Create </a:t>
            </a:r>
            <a:r>
              <a:rPr lang="en-US" i="1" dirty="0">
                <a:solidFill>
                  <a:srgbClr val="E60A0A"/>
                </a:solidFill>
              </a:rPr>
              <a:t>models</a:t>
            </a:r>
            <a:r>
              <a:rPr lang="en-US" dirty="0"/>
              <a:t> of use cases, functions, classes, data relationships</a:t>
            </a:r>
          </a:p>
          <a:p>
            <a:pPr lvl="1">
              <a:spcBef>
                <a:spcPts val="100"/>
              </a:spcBef>
              <a:spcAft>
                <a:spcPts val="100"/>
              </a:spcAft>
              <a:buFont typeface="+mj-lt"/>
              <a:buAutoNum type="arabicPeriod"/>
            </a:pPr>
            <a:r>
              <a:rPr lang="en-US" dirty="0"/>
              <a:t>Build system-of-systems, system or subsystem </a:t>
            </a:r>
            <a:r>
              <a:rPr lang="en-US" i="1" dirty="0">
                <a:solidFill>
                  <a:srgbClr val="E60A0A"/>
                </a:solidFill>
              </a:rPr>
              <a:t>architectures</a:t>
            </a:r>
          </a:p>
          <a:p>
            <a:pPr lvl="1">
              <a:spcBef>
                <a:spcPts val="100"/>
              </a:spcBef>
              <a:spcAft>
                <a:spcPts val="100"/>
              </a:spcAft>
              <a:buFont typeface="+mj-lt"/>
              <a:buAutoNum type="arabicPeriod"/>
            </a:pPr>
            <a:r>
              <a:rPr lang="en-US" dirty="0"/>
              <a:t>Identify and manage system / subsystem </a:t>
            </a:r>
            <a:r>
              <a:rPr lang="en-US" i="1" dirty="0">
                <a:solidFill>
                  <a:srgbClr val="E60A0A"/>
                </a:solidFill>
              </a:rPr>
              <a:t>interfaces</a:t>
            </a:r>
          </a:p>
          <a:p>
            <a:pPr lvl="1">
              <a:spcBef>
                <a:spcPts val="100"/>
              </a:spcBef>
              <a:spcAft>
                <a:spcPts val="100"/>
              </a:spcAft>
              <a:buFont typeface="+mj-lt"/>
              <a:buAutoNum type="arabicPeriod"/>
            </a:pPr>
            <a:r>
              <a:rPr lang="en-US" i="1" dirty="0">
                <a:solidFill>
                  <a:srgbClr val="E60A0A"/>
                </a:solidFill>
              </a:rPr>
              <a:t>Allocate</a:t>
            </a:r>
            <a:r>
              <a:rPr lang="en-US" dirty="0"/>
              <a:t> functions to subsystems and </a:t>
            </a:r>
            <a:r>
              <a:rPr lang="en-US" dirty="0" err="1"/>
              <a:t>equipments</a:t>
            </a:r>
            <a:endParaRPr lang="en-US" dirty="0"/>
          </a:p>
          <a:p>
            <a:pPr lvl="1">
              <a:spcBef>
                <a:spcPts val="100"/>
              </a:spcBef>
              <a:spcAft>
                <a:spcPts val="100"/>
              </a:spcAft>
              <a:buFont typeface="+mj-lt"/>
              <a:buAutoNum type="arabicPeriod"/>
            </a:pPr>
            <a:r>
              <a:rPr lang="en-US" dirty="0"/>
              <a:t>Define </a:t>
            </a:r>
            <a:r>
              <a:rPr lang="en-US" i="1" dirty="0">
                <a:solidFill>
                  <a:srgbClr val="E60A0A"/>
                </a:solidFill>
              </a:rPr>
              <a:t>performance</a:t>
            </a:r>
            <a:r>
              <a:rPr lang="en-US" dirty="0"/>
              <a:t>, </a:t>
            </a:r>
            <a:r>
              <a:rPr lang="en-US" i="1" dirty="0">
                <a:solidFill>
                  <a:srgbClr val="E60A0A"/>
                </a:solidFill>
              </a:rPr>
              <a:t>AR&amp;M</a:t>
            </a:r>
            <a:r>
              <a:rPr lang="en-US" dirty="0"/>
              <a:t> (Availability, Reliability, Maintainability) and </a:t>
            </a:r>
            <a:r>
              <a:rPr lang="en-US" i="1" dirty="0">
                <a:solidFill>
                  <a:srgbClr val="E60A0A"/>
                </a:solidFill>
              </a:rPr>
              <a:t>effectiveness</a:t>
            </a:r>
          </a:p>
          <a:p>
            <a:pPr lvl="1">
              <a:spcBef>
                <a:spcPts val="100"/>
              </a:spcBef>
              <a:spcAft>
                <a:spcPts val="100"/>
              </a:spcAft>
              <a:buFont typeface="+mj-lt"/>
              <a:buAutoNum type="arabicPeriod"/>
            </a:pPr>
            <a:r>
              <a:rPr lang="en-US" dirty="0"/>
              <a:t>Manage System, Product, Work and Cost Breakdown Structures (SBSs, PBSs, WBSs and CBSs) and link to project data</a:t>
            </a:r>
          </a:p>
          <a:p>
            <a:pPr lvl="1">
              <a:spcBef>
                <a:spcPts val="100"/>
              </a:spcBef>
              <a:spcAft>
                <a:spcPts val="100"/>
              </a:spcAft>
              <a:buFont typeface="+mj-lt"/>
              <a:buAutoNum type="arabicPeriod"/>
            </a:pPr>
            <a:r>
              <a:rPr lang="en-US" dirty="0"/>
              <a:t>Perform </a:t>
            </a:r>
            <a:r>
              <a:rPr lang="en-US" i="1" dirty="0">
                <a:solidFill>
                  <a:srgbClr val="E60A0A"/>
                </a:solidFill>
              </a:rPr>
              <a:t>test management and execution </a:t>
            </a:r>
            <a:r>
              <a:rPr lang="en-US" dirty="0"/>
              <a:t>at all levels</a:t>
            </a:r>
          </a:p>
          <a:p>
            <a:pPr lvl="1">
              <a:spcBef>
                <a:spcPts val="100"/>
              </a:spcBef>
              <a:spcAft>
                <a:spcPts val="100"/>
              </a:spcAft>
              <a:buFont typeface="+mj-lt"/>
              <a:buAutoNum type="arabicPeriod"/>
            </a:pPr>
            <a:r>
              <a:rPr lang="en-US" dirty="0"/>
              <a:t>Automate project </a:t>
            </a:r>
            <a:r>
              <a:rPr lang="en-US" i="1" dirty="0">
                <a:solidFill>
                  <a:srgbClr val="E60A0A"/>
                </a:solidFill>
              </a:rPr>
              <a:t>documentation</a:t>
            </a:r>
          </a:p>
          <a:p>
            <a:pPr lvl="1">
              <a:spcBef>
                <a:spcPts val="100"/>
              </a:spcBef>
              <a:spcAft>
                <a:spcPts val="100"/>
              </a:spcAft>
              <a:buFont typeface="+mj-lt"/>
              <a:buAutoNum type="arabicPeriod"/>
            </a:pPr>
            <a:r>
              <a:rPr lang="en-US" i="1" dirty="0">
                <a:solidFill>
                  <a:srgbClr val="E60A0A"/>
                </a:solidFill>
              </a:rPr>
              <a:t>Track</a:t>
            </a:r>
            <a:r>
              <a:rPr lang="en-US" dirty="0"/>
              <a:t> all formal changes and/or individual edits</a:t>
            </a:r>
          </a:p>
          <a:p>
            <a:pPr lvl="1">
              <a:spcBef>
                <a:spcPts val="100"/>
              </a:spcBef>
              <a:spcAft>
                <a:spcPts val="100"/>
              </a:spcAft>
              <a:buFont typeface="+mj-lt"/>
              <a:buAutoNum type="arabicPeriod"/>
            </a:pPr>
            <a:r>
              <a:rPr lang="en-US" dirty="0"/>
              <a:t>Create </a:t>
            </a:r>
            <a:r>
              <a:rPr lang="en-US" i="1" dirty="0">
                <a:solidFill>
                  <a:srgbClr val="E60A0A"/>
                </a:solidFill>
              </a:rPr>
              <a:t>traceability</a:t>
            </a:r>
            <a:r>
              <a:rPr lang="en-US" dirty="0"/>
              <a:t> across the entire lifecycle</a:t>
            </a:r>
          </a:p>
          <a:p>
            <a:pPr lvl="1">
              <a:spcBef>
                <a:spcPts val="100"/>
              </a:spcBef>
              <a:spcAft>
                <a:spcPts val="100"/>
              </a:spcAft>
              <a:buFont typeface="+mj-lt"/>
              <a:buAutoNum type="arabicPeriod"/>
            </a:pPr>
            <a:r>
              <a:rPr lang="en-US" dirty="0"/>
              <a:t>Follow project processes with user-defined workflows</a:t>
            </a:r>
          </a:p>
          <a:p>
            <a:pPr lvl="1">
              <a:spcBef>
                <a:spcPts val="100"/>
              </a:spcBef>
              <a:spcAft>
                <a:spcPts val="100"/>
              </a:spcAft>
              <a:buFont typeface="+mj-lt"/>
              <a:buAutoNum type="arabicPeriod"/>
            </a:pPr>
            <a:r>
              <a:rPr lang="en-US" i="1" dirty="0">
                <a:solidFill>
                  <a:srgbClr val="E60A0A"/>
                </a:solidFill>
              </a:rPr>
              <a:t>Configuration manage </a:t>
            </a:r>
            <a:r>
              <a:rPr lang="en-US" dirty="0"/>
              <a:t>and control the project</a:t>
            </a:r>
          </a:p>
          <a:p>
            <a:pPr lvl="1">
              <a:spcBef>
                <a:spcPts val="100"/>
              </a:spcBef>
              <a:spcAft>
                <a:spcPts val="100"/>
              </a:spcAft>
              <a:buFont typeface="+mj-lt"/>
              <a:buAutoNum type="arabicPeriod"/>
            </a:pPr>
            <a:r>
              <a:rPr lang="en-US" dirty="0"/>
              <a:t>Collect </a:t>
            </a:r>
            <a:r>
              <a:rPr lang="en-US" i="1" dirty="0">
                <a:solidFill>
                  <a:srgbClr val="E60A0A"/>
                </a:solidFill>
              </a:rPr>
              <a:t>metrics</a:t>
            </a:r>
            <a:r>
              <a:rPr lang="en-US" dirty="0"/>
              <a:t> across the entire lifecycle</a:t>
            </a:r>
          </a:p>
          <a:p>
            <a:pPr lvl="1">
              <a:spcBef>
                <a:spcPts val="100"/>
              </a:spcBef>
              <a:spcAft>
                <a:spcPts val="100"/>
              </a:spcAft>
              <a:buFont typeface="+mj-lt"/>
              <a:buAutoNum type="arabicPeriod"/>
            </a:pPr>
            <a:r>
              <a:rPr lang="en-US" i="1" dirty="0">
                <a:solidFill>
                  <a:srgbClr val="E60A0A"/>
                </a:solidFill>
              </a:rPr>
              <a:t>Management information </a:t>
            </a:r>
            <a:r>
              <a:rPr lang="en-US" dirty="0"/>
              <a:t>from dashboards, KPIs, burn-down / earned-value charts</a:t>
            </a:r>
          </a:p>
          <a:p>
            <a:pPr lvl="1">
              <a:spcBef>
                <a:spcPts val="100"/>
              </a:spcBef>
              <a:spcAft>
                <a:spcPts val="100"/>
              </a:spcAft>
              <a:buFont typeface="+mj-lt"/>
              <a:buAutoNum type="arabicPeriod"/>
            </a:pPr>
            <a:r>
              <a:rPr lang="en-US" i="1" dirty="0">
                <a:solidFill>
                  <a:srgbClr val="E60A0A"/>
                </a:solidFill>
              </a:rPr>
              <a:t>Integrate</a:t>
            </a:r>
            <a:r>
              <a:rPr lang="en-US" dirty="0"/>
              <a:t> with desktop and specialist tools</a:t>
            </a:r>
          </a:p>
          <a:p>
            <a:pPr lvl="1">
              <a:spcBef>
                <a:spcPts val="100"/>
              </a:spcBef>
              <a:spcAft>
                <a:spcPts val="100"/>
              </a:spcAft>
              <a:buFont typeface="+mj-lt"/>
              <a:buAutoNum type="arabicPeriod"/>
            </a:pPr>
            <a:r>
              <a:rPr lang="en-US" dirty="0"/>
              <a:t>Provide </a:t>
            </a:r>
            <a:r>
              <a:rPr lang="en-US" i="1" dirty="0">
                <a:solidFill>
                  <a:srgbClr val="E60A0A"/>
                </a:solidFill>
              </a:rPr>
              <a:t>customized</a:t>
            </a:r>
            <a:r>
              <a:rPr lang="en-US" dirty="0"/>
              <a:t> web environments to project groups</a:t>
            </a:r>
          </a:p>
        </p:txBody>
      </p:sp>
    </p:spTree>
    <p:extLst>
      <p:ext uri="{BB962C8B-B14F-4D97-AF65-F5344CB8AC3E}">
        <p14:creationId xmlns:p14="http://schemas.microsoft.com/office/powerpoint/2010/main" val="139678578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Functionality - Modules	3.3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457200" y="1066800"/>
            <a:ext cx="1347485" cy="1883593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txBody>
          <a:bodyPr wrap="none" lIns="45720" tIns="18288" rIns="45720" bIns="18288" rtlCol="0">
            <a:spAutoFit/>
          </a:bodyPr>
          <a:lstStyle/>
          <a:p>
            <a:r>
              <a:rPr lang="en-US" sz="900" b="1" u="sng" dirty="0">
                <a:solidFill>
                  <a:srgbClr val="1106E8"/>
                </a:solidFill>
              </a:rPr>
              <a:t>Project Data Management</a:t>
            </a:r>
          </a:p>
          <a:p>
            <a:r>
              <a:rPr lang="en-US" sz="800" b="1" dirty="0"/>
              <a:t>Schema</a:t>
            </a:r>
          </a:p>
          <a:p>
            <a:r>
              <a:rPr lang="en-US" sz="800" b="1" dirty="0"/>
              <a:t>Load documents</a:t>
            </a:r>
          </a:p>
          <a:p>
            <a:r>
              <a:rPr lang="en-US" sz="800" b="1" dirty="0"/>
              <a:t>Import/export</a:t>
            </a:r>
          </a:p>
          <a:p>
            <a:r>
              <a:rPr lang="en-US" sz="800" b="1" dirty="0"/>
              <a:t>Cross referencing, graphical</a:t>
            </a:r>
          </a:p>
          <a:p>
            <a:r>
              <a:rPr lang="en-US" sz="800" b="1" dirty="0"/>
              <a:t>Queries, views, forms</a:t>
            </a:r>
          </a:p>
          <a:p>
            <a:r>
              <a:rPr lang="en-US" sz="800" b="1" dirty="0"/>
              <a:t>Custom UI</a:t>
            </a:r>
          </a:p>
          <a:p>
            <a:r>
              <a:rPr lang="en-US" sz="800" b="1" dirty="0"/>
              <a:t>Automated event alerting</a:t>
            </a:r>
          </a:p>
          <a:p>
            <a:r>
              <a:rPr lang="en-US" sz="800" b="1" dirty="0"/>
              <a:t>Workflows</a:t>
            </a:r>
          </a:p>
          <a:p>
            <a:r>
              <a:rPr lang="en-US" sz="800" b="1" dirty="0"/>
              <a:t>Configuration Management</a:t>
            </a:r>
          </a:p>
          <a:p>
            <a:r>
              <a:rPr lang="en-US" sz="800" b="1" dirty="0"/>
              <a:t>Baselines and change control</a:t>
            </a:r>
          </a:p>
          <a:p>
            <a:r>
              <a:rPr lang="en-US" sz="800" b="1" dirty="0"/>
              <a:t>Variants / adaptations</a:t>
            </a:r>
          </a:p>
          <a:p>
            <a:r>
              <a:rPr lang="en-US" sz="800" b="1" dirty="0"/>
              <a:t>Snapshots</a:t>
            </a:r>
          </a:p>
          <a:p>
            <a:r>
              <a:rPr lang="en-US" sz="800" b="1" dirty="0"/>
              <a:t>Pivot tables, matrices, graphs</a:t>
            </a:r>
          </a:p>
          <a:p>
            <a:r>
              <a:rPr lang="en-US" sz="800" b="1" dirty="0"/>
              <a:t>Reporting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457200" y="3108509"/>
            <a:ext cx="1504579" cy="914096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txBody>
          <a:bodyPr wrap="none" lIns="45720" tIns="18288" rIns="45720" bIns="18288" rtlCol="0">
            <a:spAutoFit/>
          </a:bodyPr>
          <a:lstStyle/>
          <a:p>
            <a:r>
              <a:rPr lang="en-US" sz="900" b="1" u="sng" dirty="0">
                <a:solidFill>
                  <a:srgbClr val="1106E8"/>
                </a:solidFill>
              </a:rPr>
              <a:t>Requirements Management</a:t>
            </a:r>
          </a:p>
          <a:p>
            <a:r>
              <a:rPr lang="en-US" sz="800" b="1" dirty="0"/>
              <a:t>Needs / requirement sets</a:t>
            </a:r>
          </a:p>
          <a:p>
            <a:r>
              <a:rPr lang="en-US" sz="800" b="1" dirty="0"/>
              <a:t>NGOs, CRSs</a:t>
            </a:r>
          </a:p>
          <a:p>
            <a:r>
              <a:rPr lang="en-US" sz="800" b="1" dirty="0"/>
              <a:t>Lists, hierarchies, graphs (NFRGs)</a:t>
            </a:r>
          </a:p>
          <a:p>
            <a:r>
              <a:rPr lang="en-US" sz="800" b="1" dirty="0"/>
              <a:t>Reordering, split, merge</a:t>
            </a:r>
          </a:p>
          <a:p>
            <a:r>
              <a:rPr lang="en-US" sz="800" b="1" dirty="0"/>
              <a:t>Quality checks, controls</a:t>
            </a:r>
          </a:p>
          <a:p>
            <a:r>
              <a:rPr lang="en-US" sz="800" b="1" dirty="0"/>
              <a:t>Traceability and coverage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1255051" y="5486400"/>
            <a:ext cx="1066959" cy="560153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txBody>
          <a:bodyPr wrap="none" lIns="45720" tIns="18288" rIns="45720" bIns="18288" rtlCol="0">
            <a:spAutoFit/>
          </a:bodyPr>
          <a:lstStyle/>
          <a:p>
            <a:r>
              <a:rPr lang="en-US" sz="900" b="1" u="sng" dirty="0">
                <a:solidFill>
                  <a:srgbClr val="1106E8"/>
                </a:solidFill>
              </a:rPr>
              <a:t>Code Generation</a:t>
            </a:r>
          </a:p>
          <a:p>
            <a:r>
              <a:rPr lang="en-US" sz="900" b="1" u="sng" dirty="0">
                <a:solidFill>
                  <a:srgbClr val="1106E8"/>
                </a:solidFill>
              </a:rPr>
              <a:t>Reverse Engineering</a:t>
            </a:r>
          </a:p>
          <a:p>
            <a:r>
              <a:rPr lang="en-US" sz="800" b="1" dirty="0"/>
              <a:t>C, Ada, Pascal</a:t>
            </a:r>
          </a:p>
          <a:p>
            <a:r>
              <a:rPr lang="en-US" sz="800" b="1" dirty="0"/>
              <a:t>To/from STCs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2530730" y="5486400"/>
            <a:ext cx="1628010" cy="667875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txBody>
          <a:bodyPr wrap="none" lIns="45720" tIns="18288" rIns="45720" bIns="18288" rtlCol="0">
            <a:spAutoFit/>
          </a:bodyPr>
          <a:lstStyle/>
          <a:p>
            <a:r>
              <a:rPr lang="en-US" sz="900" b="1" u="sng" dirty="0">
                <a:solidFill>
                  <a:srgbClr val="1106E8"/>
                </a:solidFill>
              </a:rPr>
              <a:t>Test Management &amp; Execution</a:t>
            </a:r>
          </a:p>
          <a:p>
            <a:r>
              <a:rPr lang="en-US" sz="800" b="1" dirty="0"/>
              <a:t>Test definition</a:t>
            </a:r>
          </a:p>
          <a:p>
            <a:r>
              <a:rPr lang="en-US" sz="800" b="1" dirty="0"/>
              <a:t>Test plan structuring</a:t>
            </a:r>
          </a:p>
          <a:p>
            <a:r>
              <a:rPr lang="en-US" sz="800" b="1" dirty="0"/>
              <a:t>Test execution with data collection</a:t>
            </a:r>
          </a:p>
          <a:p>
            <a:r>
              <a:rPr lang="en-US" sz="800" b="1" dirty="0"/>
              <a:t>Link to requirements, SBS, MBSE </a:t>
            </a:r>
            <a:r>
              <a:rPr lang="en-US" sz="800" b="1" dirty="0" err="1"/>
              <a:t>etc</a:t>
            </a:r>
            <a:endParaRPr lang="en-US" sz="800" b="1" dirty="0"/>
          </a:p>
        </p:txBody>
      </p:sp>
      <p:sp>
        <p:nvSpPr>
          <p:cNvPr id="50" name="TextBox 49"/>
          <p:cNvSpPr txBox="1"/>
          <p:nvPr/>
        </p:nvSpPr>
        <p:spPr>
          <a:xfrm>
            <a:off x="3124200" y="1066800"/>
            <a:ext cx="1191993" cy="544765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txBody>
          <a:bodyPr wrap="none" lIns="45720" tIns="18288" rIns="45720" bIns="18288" rtlCol="0">
            <a:spAutoFit/>
          </a:bodyPr>
          <a:lstStyle/>
          <a:p>
            <a:r>
              <a:rPr lang="en-US" sz="900" b="1" u="sng" dirty="0">
                <a:solidFill>
                  <a:srgbClr val="1106E8"/>
                </a:solidFill>
              </a:rPr>
              <a:t>Risk Management</a:t>
            </a:r>
          </a:p>
          <a:p>
            <a:r>
              <a:rPr lang="en-US" sz="800" b="1" dirty="0"/>
              <a:t>Risk registers</a:t>
            </a:r>
          </a:p>
          <a:p>
            <a:r>
              <a:rPr lang="en-US" sz="800" b="1" dirty="0"/>
              <a:t>Risk Assessment Matrices</a:t>
            </a:r>
          </a:p>
          <a:p>
            <a:r>
              <a:rPr lang="en-US" sz="800" b="1" dirty="0"/>
              <a:t>Graphical risk profiles</a:t>
            </a:r>
          </a:p>
        </p:txBody>
      </p:sp>
      <p:pic>
        <p:nvPicPr>
          <p:cNvPr id="51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9782" y="1676400"/>
            <a:ext cx="4575320" cy="3738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2" name="TextBox 51"/>
          <p:cNvSpPr txBox="1"/>
          <p:nvPr/>
        </p:nvSpPr>
        <p:spPr>
          <a:xfrm>
            <a:off x="4800600" y="1066800"/>
            <a:ext cx="1174360" cy="421654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txBody>
          <a:bodyPr wrap="none" lIns="45720" tIns="18288" rIns="45720" bIns="18288" rtlCol="0">
            <a:spAutoFit/>
          </a:bodyPr>
          <a:lstStyle/>
          <a:p>
            <a:r>
              <a:rPr lang="en-US" sz="900" b="1" u="sng" dirty="0">
                <a:solidFill>
                  <a:srgbClr val="1106E8"/>
                </a:solidFill>
              </a:rPr>
              <a:t>Metrics</a:t>
            </a:r>
          </a:p>
          <a:p>
            <a:r>
              <a:rPr lang="en-US" sz="800" b="1" dirty="0"/>
              <a:t>User-defined calculations</a:t>
            </a:r>
          </a:p>
          <a:p>
            <a:r>
              <a:rPr lang="en-US" sz="800" b="1" dirty="0"/>
              <a:t>Optional reporting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7010400" y="1066800"/>
            <a:ext cx="999633" cy="544765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txBody>
          <a:bodyPr wrap="none" lIns="45720" tIns="18288" rIns="45720" bIns="18288" rtlCol="0">
            <a:spAutoFit/>
          </a:bodyPr>
          <a:lstStyle/>
          <a:p>
            <a:r>
              <a:rPr lang="en-US" sz="900" b="1" u="sng" dirty="0">
                <a:solidFill>
                  <a:srgbClr val="1106E8"/>
                </a:solidFill>
              </a:rPr>
              <a:t>Dashboards</a:t>
            </a:r>
          </a:p>
          <a:p>
            <a:r>
              <a:rPr lang="en-US" sz="800" b="1" dirty="0"/>
              <a:t>User-defined KPIs</a:t>
            </a:r>
          </a:p>
          <a:p>
            <a:r>
              <a:rPr lang="en-US" sz="800" b="1" dirty="0"/>
              <a:t>Tables and graphical</a:t>
            </a:r>
          </a:p>
          <a:p>
            <a:r>
              <a:rPr lang="en-US" sz="800" b="1" dirty="0"/>
              <a:t>Dials and color bands</a:t>
            </a:r>
          </a:p>
        </p:txBody>
      </p:sp>
      <p:sp>
        <p:nvSpPr>
          <p:cNvPr id="54" name="TextBox 53"/>
          <p:cNvSpPr txBox="1"/>
          <p:nvPr/>
        </p:nvSpPr>
        <p:spPr>
          <a:xfrm>
            <a:off x="7010400" y="2037700"/>
            <a:ext cx="1698542" cy="1283428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txBody>
          <a:bodyPr wrap="none" lIns="45720" tIns="18288" rIns="45720" bIns="18288" rtlCol="0">
            <a:spAutoFit/>
          </a:bodyPr>
          <a:lstStyle/>
          <a:p>
            <a:r>
              <a:rPr lang="en-US" sz="900" b="1" u="sng" dirty="0">
                <a:solidFill>
                  <a:srgbClr val="1106E8"/>
                </a:solidFill>
              </a:rPr>
              <a:t>Document Generation</a:t>
            </a:r>
          </a:p>
          <a:p>
            <a:r>
              <a:rPr lang="en-US" sz="800" b="1" dirty="0"/>
              <a:t>User-defined documents</a:t>
            </a:r>
          </a:p>
          <a:p>
            <a:r>
              <a:rPr lang="en-US" sz="800" b="1" dirty="0"/>
              <a:t>Any format, content, layout</a:t>
            </a:r>
          </a:p>
          <a:p>
            <a:r>
              <a:rPr lang="en-US" sz="800" b="1" dirty="0"/>
              <a:t>Re-use templates</a:t>
            </a:r>
          </a:p>
          <a:p>
            <a:r>
              <a:rPr lang="en-US" sz="800" b="1" dirty="0"/>
              <a:t>Any database information</a:t>
            </a:r>
          </a:p>
          <a:p>
            <a:r>
              <a:rPr lang="en-US" sz="800" b="1" dirty="0"/>
              <a:t>Embed reports, graphs, dashboards</a:t>
            </a:r>
          </a:p>
          <a:p>
            <a:r>
              <a:rPr lang="en-US" sz="800" b="1" dirty="0"/>
              <a:t>Generate formal documents</a:t>
            </a:r>
          </a:p>
          <a:p>
            <a:r>
              <a:rPr lang="en-US" sz="800" b="1" dirty="0"/>
              <a:t>Show docs where info been published</a:t>
            </a:r>
          </a:p>
          <a:p>
            <a:r>
              <a:rPr lang="en-US" sz="800" b="1" dirty="0"/>
              <a:t>Review old documents</a:t>
            </a:r>
          </a:p>
          <a:p>
            <a:r>
              <a:rPr lang="en-US" sz="800" b="1" dirty="0"/>
              <a:t>Compare published documents</a:t>
            </a:r>
          </a:p>
        </p:txBody>
      </p:sp>
      <p:sp>
        <p:nvSpPr>
          <p:cNvPr id="55" name="TextBox 54"/>
          <p:cNvSpPr txBox="1"/>
          <p:nvPr/>
        </p:nvSpPr>
        <p:spPr>
          <a:xfrm>
            <a:off x="7010400" y="4720544"/>
            <a:ext cx="1619995" cy="1037207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txBody>
          <a:bodyPr wrap="none" lIns="45720" tIns="18288" rIns="45720" bIns="18288" rtlCol="0">
            <a:spAutoFit/>
          </a:bodyPr>
          <a:lstStyle/>
          <a:p>
            <a:r>
              <a:rPr lang="en-US" sz="900" b="1" u="sng" dirty="0">
                <a:solidFill>
                  <a:srgbClr val="1106E8"/>
                </a:solidFill>
              </a:rPr>
              <a:t>Web Publishing</a:t>
            </a:r>
          </a:p>
          <a:p>
            <a:r>
              <a:rPr lang="en-US" sz="800" b="1" dirty="0"/>
              <a:t>Publish database to static website</a:t>
            </a:r>
          </a:p>
          <a:p>
            <a:r>
              <a:rPr lang="en-US" sz="800" b="1" dirty="0"/>
              <a:t>User-defined page layouts</a:t>
            </a:r>
          </a:p>
          <a:p>
            <a:r>
              <a:rPr lang="en-US" sz="800" b="1" dirty="0"/>
              <a:t>Cross references become hyperlinks</a:t>
            </a:r>
          </a:p>
          <a:p>
            <a:r>
              <a:rPr lang="en-US" sz="800" b="1" dirty="0"/>
              <a:t>MBSE models published with links</a:t>
            </a:r>
          </a:p>
          <a:p>
            <a:r>
              <a:rPr lang="en-US" sz="800" b="1" dirty="0"/>
              <a:t>Self-contained, no internet links</a:t>
            </a:r>
          </a:p>
          <a:p>
            <a:r>
              <a:rPr lang="en-US" sz="800" b="1" dirty="0"/>
              <a:t>View without Cradle</a:t>
            </a:r>
          </a:p>
          <a:p>
            <a:r>
              <a:rPr lang="en-US" sz="800" b="1" dirty="0"/>
              <a:t>Distributable on physical media</a:t>
            </a:r>
          </a:p>
        </p:txBody>
      </p:sp>
      <p:sp>
        <p:nvSpPr>
          <p:cNvPr id="56" name="TextBox 55"/>
          <p:cNvSpPr txBox="1"/>
          <p:nvPr/>
        </p:nvSpPr>
        <p:spPr>
          <a:xfrm>
            <a:off x="457200" y="4159739"/>
            <a:ext cx="1762662" cy="1052596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txBody>
          <a:bodyPr wrap="none" lIns="45720" tIns="18288" rIns="45720" bIns="18288" rtlCol="0">
            <a:spAutoFit/>
          </a:bodyPr>
          <a:lstStyle/>
          <a:p>
            <a:r>
              <a:rPr lang="en-US" sz="900" b="1" u="sng" dirty="0">
                <a:solidFill>
                  <a:srgbClr val="1106E8"/>
                </a:solidFill>
              </a:rPr>
              <a:t>System Modeling</a:t>
            </a:r>
          </a:p>
          <a:p>
            <a:r>
              <a:rPr lang="en-US" sz="800" b="1" dirty="0"/>
              <a:t>MBSE / MBE</a:t>
            </a:r>
            <a:br>
              <a:rPr lang="en-US" sz="800" b="1" dirty="0"/>
            </a:br>
            <a:r>
              <a:rPr lang="en-US" sz="800" b="1" dirty="0"/>
              <a:t>Any number of models</a:t>
            </a:r>
          </a:p>
          <a:p>
            <a:r>
              <a:rPr lang="en-US" sz="800" b="1" dirty="0"/>
              <a:t>Models linked to all other information</a:t>
            </a:r>
          </a:p>
          <a:p>
            <a:r>
              <a:rPr lang="en-US" sz="800" b="1" dirty="0"/>
              <a:t>Diagrams show non-model information</a:t>
            </a:r>
          </a:p>
          <a:p>
            <a:r>
              <a:rPr lang="en-US" sz="800" b="1" dirty="0"/>
              <a:t>Quality checks, controls</a:t>
            </a:r>
          </a:p>
          <a:p>
            <a:r>
              <a:rPr lang="en-US" sz="800" b="1" dirty="0"/>
              <a:t>SASD, UML, </a:t>
            </a:r>
            <a:r>
              <a:rPr lang="en-US" sz="800" b="1" dirty="0" err="1"/>
              <a:t>SysML</a:t>
            </a:r>
            <a:r>
              <a:rPr lang="en-US" sz="800" b="1" dirty="0"/>
              <a:t>, ADARTS, </a:t>
            </a:r>
            <a:r>
              <a:rPr lang="en-US" sz="800" b="1" dirty="0" err="1"/>
              <a:t>eFFBD</a:t>
            </a:r>
            <a:endParaRPr lang="en-US" sz="800" b="1" dirty="0"/>
          </a:p>
          <a:p>
            <a:r>
              <a:rPr lang="en-US" sz="800" b="1" dirty="0"/>
              <a:t>IDEF, Architecture, Process Modelling</a:t>
            </a:r>
          </a:p>
        </p:txBody>
      </p:sp>
      <p:sp>
        <p:nvSpPr>
          <p:cNvPr id="57" name="TextBox 56"/>
          <p:cNvSpPr txBox="1"/>
          <p:nvPr/>
        </p:nvSpPr>
        <p:spPr>
          <a:xfrm>
            <a:off x="7010400" y="3625344"/>
            <a:ext cx="1791516" cy="790986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txBody>
          <a:bodyPr wrap="none" lIns="45720" tIns="18288" rIns="45720" bIns="18288" rtlCol="0">
            <a:spAutoFit/>
          </a:bodyPr>
          <a:lstStyle/>
          <a:p>
            <a:r>
              <a:rPr lang="en-US" sz="900" b="1" u="sng" dirty="0">
                <a:solidFill>
                  <a:srgbClr val="1106E8"/>
                </a:solidFill>
              </a:rPr>
              <a:t>Performance Modeling</a:t>
            </a:r>
          </a:p>
          <a:p>
            <a:r>
              <a:rPr lang="en-US" sz="800" b="1" dirty="0"/>
              <a:t>Analyze architecture performance</a:t>
            </a:r>
          </a:p>
          <a:p>
            <a:r>
              <a:rPr lang="en-US" sz="800" b="1" dirty="0"/>
              <a:t>User-defined performance parameters</a:t>
            </a:r>
          </a:p>
          <a:p>
            <a:r>
              <a:rPr lang="en-US" sz="800" b="1" dirty="0"/>
              <a:t>User-defined performance formulae</a:t>
            </a:r>
          </a:p>
          <a:p>
            <a:r>
              <a:rPr lang="en-US" sz="800" b="1" dirty="0"/>
              <a:t>Analyze under variety of external loads</a:t>
            </a:r>
          </a:p>
          <a:p>
            <a:r>
              <a:rPr lang="en-US" sz="800" b="1" dirty="0"/>
              <a:t>Graphical display along analysis threads</a:t>
            </a:r>
          </a:p>
        </p:txBody>
      </p:sp>
      <p:sp>
        <p:nvSpPr>
          <p:cNvPr id="58" name="TextBox 57"/>
          <p:cNvSpPr txBox="1"/>
          <p:nvPr/>
        </p:nvSpPr>
        <p:spPr>
          <a:xfrm>
            <a:off x="4479670" y="5486400"/>
            <a:ext cx="2225930" cy="790986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txBody>
          <a:bodyPr wrap="none" lIns="45720" tIns="18288" rIns="45720" bIns="18288" rtlCol="0">
            <a:spAutoFit/>
          </a:bodyPr>
          <a:lstStyle/>
          <a:p>
            <a:r>
              <a:rPr lang="en-US" sz="900" b="1" u="sng" dirty="0">
                <a:solidFill>
                  <a:srgbClr val="1106E8"/>
                </a:solidFill>
              </a:rPr>
              <a:t>Web Access</a:t>
            </a:r>
            <a:br>
              <a:rPr lang="en-US" sz="800" b="1" u="sng" dirty="0">
                <a:solidFill>
                  <a:srgbClr val="1106E8"/>
                </a:solidFill>
              </a:rPr>
            </a:br>
            <a:r>
              <a:rPr lang="en-US" sz="800" b="1" dirty="0"/>
              <a:t>User-defined web UIs</a:t>
            </a:r>
          </a:p>
          <a:p>
            <a:r>
              <a:rPr lang="en-US" sz="800" b="1" dirty="0"/>
              <a:t>Can have separate web UIs for stakeholder groups</a:t>
            </a:r>
          </a:p>
          <a:p>
            <a:r>
              <a:rPr lang="en-US" sz="800" b="1" dirty="0"/>
              <a:t>Edit information via web browser</a:t>
            </a:r>
          </a:p>
          <a:p>
            <a:r>
              <a:rPr lang="en-US" sz="800" b="1" dirty="0"/>
              <a:t>Zero thickness client</a:t>
            </a:r>
          </a:p>
          <a:p>
            <a:r>
              <a:rPr lang="en-US" sz="800" b="1" dirty="0"/>
              <a:t>Supports HTTPS, tunnelling</a:t>
            </a:r>
          </a:p>
        </p:txBody>
      </p:sp>
      <p:cxnSp>
        <p:nvCxnSpPr>
          <p:cNvPr id="60" name="Straight Arrow Connector 59"/>
          <p:cNvCxnSpPr>
            <a:stCxn id="46" idx="3"/>
          </p:cNvCxnSpPr>
          <p:nvPr/>
        </p:nvCxnSpPr>
        <p:spPr>
          <a:xfrm>
            <a:off x="1804685" y="2008597"/>
            <a:ext cx="862315" cy="277403"/>
          </a:xfrm>
          <a:prstGeom prst="straightConnector1">
            <a:avLst/>
          </a:prstGeom>
          <a:ln w="3175">
            <a:solidFill>
              <a:schemeClr val="tx1"/>
            </a:solidFill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Arrow Connector 61"/>
          <p:cNvCxnSpPr/>
          <p:nvPr/>
        </p:nvCxnSpPr>
        <p:spPr>
          <a:xfrm>
            <a:off x="3917498" y="1611565"/>
            <a:ext cx="197302" cy="876679"/>
          </a:xfrm>
          <a:prstGeom prst="straightConnector1">
            <a:avLst/>
          </a:prstGeom>
          <a:ln w="3175">
            <a:solidFill>
              <a:schemeClr val="tx1"/>
            </a:solidFill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Arrow Connector 64"/>
          <p:cNvCxnSpPr/>
          <p:nvPr/>
        </p:nvCxnSpPr>
        <p:spPr>
          <a:xfrm flipH="1">
            <a:off x="5105404" y="1488454"/>
            <a:ext cx="100009" cy="999790"/>
          </a:xfrm>
          <a:prstGeom prst="straightConnector1">
            <a:avLst/>
          </a:prstGeom>
          <a:ln w="3175">
            <a:solidFill>
              <a:schemeClr val="tx1"/>
            </a:solidFill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Arrow Connector 67"/>
          <p:cNvCxnSpPr/>
          <p:nvPr/>
        </p:nvCxnSpPr>
        <p:spPr>
          <a:xfrm flipH="1">
            <a:off x="6172200" y="1611565"/>
            <a:ext cx="838200" cy="876679"/>
          </a:xfrm>
          <a:prstGeom prst="straightConnector1">
            <a:avLst/>
          </a:prstGeom>
          <a:ln w="3175">
            <a:solidFill>
              <a:schemeClr val="tx1"/>
            </a:solidFill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Arrow Connector 70"/>
          <p:cNvCxnSpPr/>
          <p:nvPr/>
        </p:nvCxnSpPr>
        <p:spPr>
          <a:xfrm flipH="1">
            <a:off x="5962650" y="3276600"/>
            <a:ext cx="1047750" cy="348744"/>
          </a:xfrm>
          <a:prstGeom prst="straightConnector1">
            <a:avLst/>
          </a:prstGeom>
          <a:ln w="3175">
            <a:solidFill>
              <a:schemeClr val="tx1"/>
            </a:solidFill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Straight Arrow Connector 74"/>
          <p:cNvCxnSpPr>
            <a:stCxn id="57" idx="1"/>
          </p:cNvCxnSpPr>
          <p:nvPr/>
        </p:nvCxnSpPr>
        <p:spPr>
          <a:xfrm flipH="1" flipV="1">
            <a:off x="4914900" y="3710941"/>
            <a:ext cx="2095500" cy="309896"/>
          </a:xfrm>
          <a:prstGeom prst="straightConnector1">
            <a:avLst/>
          </a:prstGeom>
          <a:ln w="3175">
            <a:solidFill>
              <a:schemeClr val="tx1"/>
            </a:solidFill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Straight Arrow Connector 77"/>
          <p:cNvCxnSpPr>
            <a:stCxn id="55" idx="1"/>
          </p:cNvCxnSpPr>
          <p:nvPr/>
        </p:nvCxnSpPr>
        <p:spPr>
          <a:xfrm flipH="1" flipV="1">
            <a:off x="6400800" y="4800601"/>
            <a:ext cx="609600" cy="438547"/>
          </a:xfrm>
          <a:prstGeom prst="straightConnector1">
            <a:avLst/>
          </a:prstGeom>
          <a:ln w="3175">
            <a:solidFill>
              <a:schemeClr val="tx1"/>
            </a:solidFill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Straight Arrow Connector 80"/>
          <p:cNvCxnSpPr>
            <a:stCxn id="58" idx="0"/>
          </p:cNvCxnSpPr>
          <p:nvPr/>
        </p:nvCxnSpPr>
        <p:spPr>
          <a:xfrm flipH="1" flipV="1">
            <a:off x="5205413" y="4800624"/>
            <a:ext cx="387222" cy="685776"/>
          </a:xfrm>
          <a:prstGeom prst="straightConnector1">
            <a:avLst/>
          </a:prstGeom>
          <a:ln w="3175">
            <a:solidFill>
              <a:schemeClr val="tx1"/>
            </a:solidFill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Straight Arrow Connector 83"/>
          <p:cNvCxnSpPr>
            <a:stCxn id="49" idx="0"/>
          </p:cNvCxnSpPr>
          <p:nvPr/>
        </p:nvCxnSpPr>
        <p:spPr>
          <a:xfrm flipV="1">
            <a:off x="3344735" y="4810150"/>
            <a:ext cx="612903" cy="676250"/>
          </a:xfrm>
          <a:prstGeom prst="straightConnector1">
            <a:avLst/>
          </a:prstGeom>
          <a:ln w="3175">
            <a:solidFill>
              <a:schemeClr val="tx1"/>
            </a:solidFill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Straight Arrow Connector 86"/>
          <p:cNvCxnSpPr/>
          <p:nvPr/>
        </p:nvCxnSpPr>
        <p:spPr>
          <a:xfrm flipV="1">
            <a:off x="2133600" y="4843486"/>
            <a:ext cx="902458" cy="642914"/>
          </a:xfrm>
          <a:prstGeom prst="straightConnector1">
            <a:avLst/>
          </a:prstGeom>
          <a:ln w="3175">
            <a:solidFill>
              <a:schemeClr val="tx1"/>
            </a:solidFill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Straight Arrow Connector 93"/>
          <p:cNvCxnSpPr/>
          <p:nvPr/>
        </p:nvCxnSpPr>
        <p:spPr>
          <a:xfrm flipV="1">
            <a:off x="2224088" y="3810000"/>
            <a:ext cx="1052512" cy="385764"/>
          </a:xfrm>
          <a:prstGeom prst="straightConnector1">
            <a:avLst/>
          </a:prstGeom>
          <a:ln w="3175">
            <a:solidFill>
              <a:schemeClr val="tx1"/>
            </a:solidFill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" name="Straight Arrow Connector 97"/>
          <p:cNvCxnSpPr>
            <a:stCxn id="47" idx="3"/>
          </p:cNvCxnSpPr>
          <p:nvPr/>
        </p:nvCxnSpPr>
        <p:spPr>
          <a:xfrm flipV="1">
            <a:off x="1961779" y="3182630"/>
            <a:ext cx="1074279" cy="382927"/>
          </a:xfrm>
          <a:prstGeom prst="straightConnector1">
            <a:avLst/>
          </a:prstGeom>
          <a:ln w="3175">
            <a:solidFill>
              <a:schemeClr val="tx1"/>
            </a:solidFill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0205538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Databases	3.4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0266" y="1143001"/>
            <a:ext cx="8229600" cy="609600"/>
          </a:xfrm>
        </p:spPr>
        <p:txBody>
          <a:bodyPr>
            <a:normAutofit lnSpcReduction="10000"/>
          </a:bodyPr>
          <a:lstStyle/>
          <a:p>
            <a:r>
              <a:rPr lang="en-US" dirty="0"/>
              <a:t>Each database has a </a:t>
            </a:r>
            <a:r>
              <a:rPr lang="en-US" i="1" dirty="0">
                <a:solidFill>
                  <a:srgbClr val="E60A0A"/>
                </a:solidFill>
              </a:rPr>
              <a:t>schema</a:t>
            </a:r>
            <a:r>
              <a:rPr lang="en-US" dirty="0"/>
              <a:t>, </a:t>
            </a:r>
            <a:r>
              <a:rPr lang="en-US" i="1" dirty="0">
                <a:solidFill>
                  <a:srgbClr val="E60A0A"/>
                </a:solidFill>
              </a:rPr>
              <a:t>users</a:t>
            </a:r>
            <a:r>
              <a:rPr lang="en-US" dirty="0"/>
              <a:t>,</a:t>
            </a:r>
            <a:r>
              <a:rPr lang="en-US" i="1" dirty="0">
                <a:solidFill>
                  <a:srgbClr val="E60A0A"/>
                </a:solidFill>
              </a:rPr>
              <a:t> definitions</a:t>
            </a:r>
            <a:r>
              <a:rPr lang="en-US" dirty="0"/>
              <a:t> user-defined sets of </a:t>
            </a:r>
            <a:r>
              <a:rPr lang="en-US" i="1" dirty="0">
                <a:solidFill>
                  <a:srgbClr val="E60A0A"/>
                </a:solidFill>
              </a:rPr>
              <a:t>models</a:t>
            </a:r>
            <a:r>
              <a:rPr lang="en-US" dirty="0"/>
              <a:t> and </a:t>
            </a:r>
            <a:r>
              <a:rPr lang="en-US" i="1" dirty="0">
                <a:solidFill>
                  <a:srgbClr val="E60A0A"/>
                </a:solidFill>
              </a:rPr>
              <a:t>items</a:t>
            </a:r>
            <a:r>
              <a:rPr lang="en-US" dirty="0"/>
              <a:t>, all interconnected by </a:t>
            </a:r>
            <a:r>
              <a:rPr lang="en-US" i="1" dirty="0">
                <a:solidFill>
                  <a:srgbClr val="E60A0A"/>
                </a:solidFill>
              </a:rPr>
              <a:t>cross references</a:t>
            </a:r>
            <a:r>
              <a:rPr lang="en-US" dirty="0"/>
              <a:t>, such as:</a:t>
            </a:r>
          </a:p>
        </p:txBody>
      </p:sp>
      <p:grpSp>
        <p:nvGrpSpPr>
          <p:cNvPr id="104" name="Group 103"/>
          <p:cNvGrpSpPr/>
          <p:nvPr/>
        </p:nvGrpSpPr>
        <p:grpSpPr>
          <a:xfrm>
            <a:off x="457199" y="1783447"/>
            <a:ext cx="8225602" cy="4464953"/>
            <a:chOff x="457199" y="1783447"/>
            <a:chExt cx="8225602" cy="4464953"/>
          </a:xfrm>
        </p:grpSpPr>
        <p:sp>
          <p:nvSpPr>
            <p:cNvPr id="105" name="Oval 17"/>
            <p:cNvSpPr>
              <a:spLocks noChangeArrowheads="1"/>
            </p:cNvSpPr>
            <p:nvPr/>
          </p:nvSpPr>
          <p:spPr bwMode="auto">
            <a:xfrm flipH="1">
              <a:off x="457200" y="5276455"/>
              <a:ext cx="8225601" cy="971945"/>
            </a:xfrm>
            <a:prstGeom prst="ellipse">
              <a:avLst/>
            </a:prstGeom>
            <a:solidFill>
              <a:srgbClr val="FFC8A3"/>
            </a:solidFill>
            <a:ln w="635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07" name="Rectangle 14"/>
            <p:cNvSpPr>
              <a:spLocks noChangeArrowheads="1"/>
            </p:cNvSpPr>
            <p:nvPr/>
          </p:nvSpPr>
          <p:spPr bwMode="auto">
            <a:xfrm flipH="1">
              <a:off x="457199" y="2423527"/>
              <a:ext cx="8225601" cy="3337560"/>
            </a:xfrm>
            <a:prstGeom prst="rect">
              <a:avLst/>
            </a:prstGeom>
            <a:solidFill>
              <a:srgbClr val="FFC8A3"/>
            </a:solidFill>
            <a:ln w="6350">
              <a:solidFill>
                <a:srgbClr val="FFC8A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 anchorCtr="1"/>
            <a:lstStyle/>
            <a:p>
              <a:endParaRPr lang="en-US" dirty="0">
                <a:solidFill>
                  <a:srgbClr val="FFB625"/>
                </a:solidFill>
              </a:endParaRPr>
            </a:p>
          </p:txBody>
        </p:sp>
        <p:sp>
          <p:nvSpPr>
            <p:cNvPr id="108" name="Oval 17"/>
            <p:cNvSpPr>
              <a:spLocks noChangeArrowheads="1"/>
            </p:cNvSpPr>
            <p:nvPr/>
          </p:nvSpPr>
          <p:spPr bwMode="auto">
            <a:xfrm flipH="1">
              <a:off x="457200" y="2088247"/>
              <a:ext cx="8225601" cy="640080"/>
            </a:xfrm>
            <a:prstGeom prst="ellipse">
              <a:avLst/>
            </a:prstGeom>
            <a:solidFill>
              <a:srgbClr val="FFC8A3"/>
            </a:solidFill>
            <a:ln w="63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09" name="Rectangle 16"/>
            <p:cNvSpPr>
              <a:spLocks noChangeArrowheads="1"/>
            </p:cNvSpPr>
            <p:nvPr/>
          </p:nvSpPr>
          <p:spPr bwMode="auto">
            <a:xfrm flipH="1">
              <a:off x="457200" y="2118727"/>
              <a:ext cx="8225601" cy="274320"/>
            </a:xfrm>
            <a:prstGeom prst="rect">
              <a:avLst/>
            </a:prstGeom>
            <a:solidFill>
              <a:srgbClr val="FFC8A3"/>
            </a:solidFill>
            <a:ln>
              <a:solidFill>
                <a:srgbClr val="FFC8A3"/>
              </a:solidFill>
            </a:ln>
            <a:effectLst/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11" name="Oval 17"/>
            <p:cNvSpPr>
              <a:spLocks noChangeArrowheads="1"/>
            </p:cNvSpPr>
            <p:nvPr/>
          </p:nvSpPr>
          <p:spPr bwMode="auto">
            <a:xfrm flipH="1">
              <a:off x="457199" y="1783447"/>
              <a:ext cx="8225601" cy="640080"/>
            </a:xfrm>
            <a:prstGeom prst="ellipse">
              <a:avLst/>
            </a:prstGeom>
            <a:solidFill>
              <a:srgbClr val="FFC8A3"/>
            </a:solidFill>
            <a:ln w="635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dirty="0"/>
                <a:t>Cradle Database</a:t>
              </a:r>
            </a:p>
          </p:txBody>
        </p:sp>
        <p:sp>
          <p:nvSpPr>
            <p:cNvPr id="147" name="Line 19"/>
            <p:cNvSpPr>
              <a:spLocks noChangeShapeType="1"/>
            </p:cNvSpPr>
            <p:nvPr/>
          </p:nvSpPr>
          <p:spPr bwMode="auto">
            <a:xfrm flipH="1">
              <a:off x="8678804" y="2118728"/>
              <a:ext cx="0" cy="3657600"/>
            </a:xfrm>
            <a:prstGeom prst="line">
              <a:avLst/>
            </a:prstGeom>
            <a:solidFill>
              <a:srgbClr val="FFC8A3"/>
            </a:solidFill>
            <a:ln w="6350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49" name="Line 18"/>
            <p:cNvSpPr>
              <a:spLocks noChangeShapeType="1"/>
            </p:cNvSpPr>
            <p:nvPr/>
          </p:nvSpPr>
          <p:spPr bwMode="auto">
            <a:xfrm flipH="1">
              <a:off x="457200" y="2103488"/>
              <a:ext cx="0" cy="3672838"/>
            </a:xfrm>
            <a:prstGeom prst="line">
              <a:avLst/>
            </a:prstGeom>
            <a:solidFill>
              <a:srgbClr val="FFC8A3"/>
            </a:solidFill>
            <a:ln w="6350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609600" y="4124837"/>
            <a:ext cx="1676400" cy="1104528"/>
            <a:chOff x="4267200" y="1714872"/>
            <a:chExt cx="1676400" cy="1104528"/>
          </a:xfrm>
        </p:grpSpPr>
        <p:sp>
          <p:nvSpPr>
            <p:cNvPr id="14" name="Rectangle 13"/>
            <p:cNvSpPr/>
            <p:nvPr/>
          </p:nvSpPr>
          <p:spPr>
            <a:xfrm>
              <a:off x="4905375" y="1714872"/>
              <a:ext cx="381000" cy="211458"/>
            </a:xfrm>
            <a:prstGeom prst="rect">
              <a:avLst/>
            </a:prstGeom>
            <a:solidFill>
              <a:srgbClr val="E60A0A"/>
            </a:solidFill>
            <a:ln w="127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5" name="Rectangle 14"/>
            <p:cNvSpPr/>
            <p:nvPr/>
          </p:nvSpPr>
          <p:spPr>
            <a:xfrm>
              <a:off x="5562600" y="2164202"/>
              <a:ext cx="381000" cy="211458"/>
            </a:xfrm>
            <a:prstGeom prst="rect">
              <a:avLst/>
            </a:prstGeom>
            <a:solidFill>
              <a:srgbClr val="E60A0A"/>
            </a:solidFill>
            <a:ln w="127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6" name="Rectangle 15"/>
            <p:cNvSpPr/>
            <p:nvPr/>
          </p:nvSpPr>
          <p:spPr>
            <a:xfrm>
              <a:off x="4267200" y="2164202"/>
              <a:ext cx="381000" cy="211458"/>
            </a:xfrm>
            <a:prstGeom prst="rect">
              <a:avLst/>
            </a:prstGeom>
            <a:solidFill>
              <a:srgbClr val="E60A0A"/>
            </a:solidFill>
            <a:ln w="127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7" name="Rectangle 16"/>
            <p:cNvSpPr/>
            <p:nvPr/>
          </p:nvSpPr>
          <p:spPr>
            <a:xfrm>
              <a:off x="4905375" y="2164202"/>
              <a:ext cx="381000" cy="211458"/>
            </a:xfrm>
            <a:prstGeom prst="rect">
              <a:avLst/>
            </a:prstGeom>
            <a:solidFill>
              <a:srgbClr val="E60A0A"/>
            </a:solidFill>
            <a:ln w="127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8" name="Rectangle 17"/>
            <p:cNvSpPr/>
            <p:nvPr/>
          </p:nvSpPr>
          <p:spPr>
            <a:xfrm>
              <a:off x="4619625" y="2607942"/>
              <a:ext cx="381000" cy="211458"/>
            </a:xfrm>
            <a:prstGeom prst="rect">
              <a:avLst/>
            </a:prstGeom>
            <a:solidFill>
              <a:srgbClr val="E60A0A"/>
            </a:solidFill>
            <a:ln w="127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9" name="Rectangle 18"/>
            <p:cNvSpPr/>
            <p:nvPr/>
          </p:nvSpPr>
          <p:spPr>
            <a:xfrm>
              <a:off x="5153025" y="2607942"/>
              <a:ext cx="381000" cy="211458"/>
            </a:xfrm>
            <a:prstGeom prst="rect">
              <a:avLst/>
            </a:prstGeom>
            <a:solidFill>
              <a:srgbClr val="E60A0A"/>
            </a:solidFill>
            <a:ln w="127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20" name="Elbow Connector 19"/>
            <p:cNvCxnSpPr>
              <a:stCxn id="17" idx="2"/>
              <a:endCxn id="19" idx="0"/>
            </p:cNvCxnSpPr>
            <p:nvPr/>
          </p:nvCxnSpPr>
          <p:spPr>
            <a:xfrm rot="16200000" flipH="1">
              <a:off x="5103559" y="2367976"/>
              <a:ext cx="232282" cy="247650"/>
            </a:xfrm>
            <a:prstGeom prst="bentConnector3">
              <a:avLst/>
            </a:prstGeom>
            <a:ln>
              <a:solidFill>
                <a:srgbClr val="008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Elbow Connector 20"/>
            <p:cNvCxnSpPr>
              <a:stCxn id="17" idx="2"/>
              <a:endCxn id="18" idx="0"/>
            </p:cNvCxnSpPr>
            <p:nvPr/>
          </p:nvCxnSpPr>
          <p:spPr>
            <a:xfrm rot="5400000">
              <a:off x="4836859" y="2348926"/>
              <a:ext cx="232282" cy="285750"/>
            </a:xfrm>
            <a:prstGeom prst="bentConnector3">
              <a:avLst/>
            </a:prstGeom>
            <a:ln>
              <a:solidFill>
                <a:srgbClr val="008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Elbow Connector 21"/>
            <p:cNvCxnSpPr>
              <a:stCxn id="14" idx="2"/>
              <a:endCxn id="15" idx="0"/>
            </p:cNvCxnSpPr>
            <p:nvPr/>
          </p:nvCxnSpPr>
          <p:spPr>
            <a:xfrm rot="16200000" flipH="1">
              <a:off x="5305551" y="1716653"/>
              <a:ext cx="237872" cy="657225"/>
            </a:xfrm>
            <a:prstGeom prst="bentConnector3">
              <a:avLst>
                <a:gd name="adj1" fmla="val 50000"/>
              </a:avLst>
            </a:prstGeom>
            <a:ln>
              <a:solidFill>
                <a:srgbClr val="008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Elbow Connector 22"/>
            <p:cNvCxnSpPr>
              <a:stCxn id="14" idx="2"/>
              <a:endCxn id="16" idx="0"/>
            </p:cNvCxnSpPr>
            <p:nvPr/>
          </p:nvCxnSpPr>
          <p:spPr>
            <a:xfrm rot="5400000">
              <a:off x="4657852" y="1726179"/>
              <a:ext cx="237872" cy="638175"/>
            </a:xfrm>
            <a:prstGeom prst="bentConnector3">
              <a:avLst>
                <a:gd name="adj1" fmla="val 50000"/>
              </a:avLst>
            </a:prstGeom>
            <a:ln>
              <a:solidFill>
                <a:srgbClr val="008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>
              <a:stCxn id="14" idx="2"/>
              <a:endCxn id="17" idx="0"/>
            </p:cNvCxnSpPr>
            <p:nvPr/>
          </p:nvCxnSpPr>
          <p:spPr>
            <a:xfrm>
              <a:off x="5095875" y="1926330"/>
              <a:ext cx="0" cy="237872"/>
            </a:xfrm>
            <a:prstGeom prst="line">
              <a:avLst/>
            </a:prstGeom>
            <a:ln>
              <a:solidFill>
                <a:srgbClr val="008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5" name="Group 24"/>
          <p:cNvGrpSpPr/>
          <p:nvPr/>
        </p:nvGrpSpPr>
        <p:grpSpPr>
          <a:xfrm>
            <a:off x="4800600" y="3775026"/>
            <a:ext cx="1676400" cy="1104528"/>
            <a:chOff x="4267200" y="4724400"/>
            <a:chExt cx="1676400" cy="1104528"/>
          </a:xfrm>
        </p:grpSpPr>
        <p:sp>
          <p:nvSpPr>
            <p:cNvPr id="26" name="Rectangle 25"/>
            <p:cNvSpPr/>
            <p:nvPr/>
          </p:nvSpPr>
          <p:spPr>
            <a:xfrm>
              <a:off x="4905375" y="4724400"/>
              <a:ext cx="381000" cy="211458"/>
            </a:xfrm>
            <a:prstGeom prst="rect">
              <a:avLst/>
            </a:prstGeom>
            <a:solidFill>
              <a:srgbClr val="990099"/>
            </a:solidFill>
            <a:ln w="12700">
              <a:solidFill>
                <a:srgbClr val="99009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7" name="Rectangle 26"/>
            <p:cNvSpPr/>
            <p:nvPr/>
          </p:nvSpPr>
          <p:spPr>
            <a:xfrm>
              <a:off x="5562600" y="5173730"/>
              <a:ext cx="381000" cy="211458"/>
            </a:xfrm>
            <a:prstGeom prst="rect">
              <a:avLst/>
            </a:prstGeom>
            <a:solidFill>
              <a:srgbClr val="990099"/>
            </a:solidFill>
            <a:ln w="12700">
              <a:solidFill>
                <a:srgbClr val="99009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8" name="Rectangle 27"/>
            <p:cNvSpPr/>
            <p:nvPr/>
          </p:nvSpPr>
          <p:spPr>
            <a:xfrm>
              <a:off x="4267200" y="5173730"/>
              <a:ext cx="381000" cy="211458"/>
            </a:xfrm>
            <a:prstGeom prst="rect">
              <a:avLst/>
            </a:prstGeom>
            <a:solidFill>
              <a:srgbClr val="990099"/>
            </a:solidFill>
            <a:ln w="12700">
              <a:solidFill>
                <a:srgbClr val="99009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9" name="Rectangle 28"/>
            <p:cNvSpPr/>
            <p:nvPr/>
          </p:nvSpPr>
          <p:spPr>
            <a:xfrm>
              <a:off x="4905375" y="5173730"/>
              <a:ext cx="381000" cy="211458"/>
            </a:xfrm>
            <a:prstGeom prst="rect">
              <a:avLst/>
            </a:prstGeom>
            <a:solidFill>
              <a:srgbClr val="990099"/>
            </a:solidFill>
            <a:ln w="12700">
              <a:solidFill>
                <a:srgbClr val="99009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0" name="Rectangle 29"/>
            <p:cNvSpPr/>
            <p:nvPr/>
          </p:nvSpPr>
          <p:spPr>
            <a:xfrm>
              <a:off x="4619625" y="5617470"/>
              <a:ext cx="381000" cy="211458"/>
            </a:xfrm>
            <a:prstGeom prst="rect">
              <a:avLst/>
            </a:prstGeom>
            <a:solidFill>
              <a:srgbClr val="990099"/>
            </a:solidFill>
            <a:ln w="12700">
              <a:solidFill>
                <a:srgbClr val="99009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1" name="Rectangle 30"/>
            <p:cNvSpPr/>
            <p:nvPr/>
          </p:nvSpPr>
          <p:spPr>
            <a:xfrm>
              <a:off x="5153025" y="5617470"/>
              <a:ext cx="381000" cy="211458"/>
            </a:xfrm>
            <a:prstGeom prst="rect">
              <a:avLst/>
            </a:prstGeom>
            <a:solidFill>
              <a:srgbClr val="990099"/>
            </a:solidFill>
            <a:ln w="12700">
              <a:solidFill>
                <a:srgbClr val="99009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32" name="Elbow Connector 31"/>
            <p:cNvCxnSpPr>
              <a:stCxn id="29" idx="2"/>
              <a:endCxn id="31" idx="0"/>
            </p:cNvCxnSpPr>
            <p:nvPr/>
          </p:nvCxnSpPr>
          <p:spPr>
            <a:xfrm rot="16200000" flipH="1">
              <a:off x="5103559" y="5377504"/>
              <a:ext cx="232282" cy="247650"/>
            </a:xfrm>
            <a:prstGeom prst="bentConnector3">
              <a:avLst/>
            </a:prstGeom>
            <a:ln>
              <a:solidFill>
                <a:srgbClr val="008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Elbow Connector 32"/>
            <p:cNvCxnSpPr>
              <a:stCxn id="29" idx="2"/>
              <a:endCxn id="30" idx="0"/>
            </p:cNvCxnSpPr>
            <p:nvPr/>
          </p:nvCxnSpPr>
          <p:spPr>
            <a:xfrm rot="5400000">
              <a:off x="4836859" y="5358454"/>
              <a:ext cx="232282" cy="285750"/>
            </a:xfrm>
            <a:prstGeom prst="bentConnector3">
              <a:avLst/>
            </a:prstGeom>
            <a:ln>
              <a:solidFill>
                <a:srgbClr val="008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Elbow Connector 33"/>
            <p:cNvCxnSpPr>
              <a:stCxn id="26" idx="2"/>
              <a:endCxn id="27" idx="0"/>
            </p:cNvCxnSpPr>
            <p:nvPr/>
          </p:nvCxnSpPr>
          <p:spPr>
            <a:xfrm rot="16200000" flipH="1">
              <a:off x="5305551" y="4726181"/>
              <a:ext cx="237872" cy="657225"/>
            </a:xfrm>
            <a:prstGeom prst="bentConnector3">
              <a:avLst>
                <a:gd name="adj1" fmla="val 50000"/>
              </a:avLst>
            </a:prstGeom>
            <a:ln>
              <a:solidFill>
                <a:srgbClr val="008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Elbow Connector 34"/>
            <p:cNvCxnSpPr>
              <a:stCxn id="26" idx="2"/>
              <a:endCxn id="28" idx="0"/>
            </p:cNvCxnSpPr>
            <p:nvPr/>
          </p:nvCxnSpPr>
          <p:spPr>
            <a:xfrm rot="5400000">
              <a:off x="4657852" y="4735707"/>
              <a:ext cx="237872" cy="638175"/>
            </a:xfrm>
            <a:prstGeom prst="bentConnector3">
              <a:avLst>
                <a:gd name="adj1" fmla="val 50000"/>
              </a:avLst>
            </a:prstGeom>
            <a:ln>
              <a:solidFill>
                <a:srgbClr val="008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>
              <a:stCxn id="26" idx="2"/>
              <a:endCxn id="29" idx="0"/>
            </p:cNvCxnSpPr>
            <p:nvPr/>
          </p:nvCxnSpPr>
          <p:spPr>
            <a:xfrm>
              <a:off x="5095875" y="4935858"/>
              <a:ext cx="0" cy="237872"/>
            </a:xfrm>
            <a:prstGeom prst="line">
              <a:avLst/>
            </a:prstGeom>
            <a:ln>
              <a:solidFill>
                <a:srgbClr val="008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" name="Group 6"/>
          <p:cNvGrpSpPr/>
          <p:nvPr/>
        </p:nvGrpSpPr>
        <p:grpSpPr>
          <a:xfrm>
            <a:off x="2220904" y="3711349"/>
            <a:ext cx="2057400" cy="516258"/>
            <a:chOff x="2247316" y="3293742"/>
            <a:chExt cx="2057400" cy="516258"/>
          </a:xfrm>
        </p:grpSpPr>
        <p:grpSp>
          <p:nvGrpSpPr>
            <p:cNvPr id="38" name="Group 37"/>
            <p:cNvGrpSpPr/>
            <p:nvPr/>
          </p:nvGrpSpPr>
          <p:grpSpPr>
            <a:xfrm>
              <a:off x="2247316" y="3293742"/>
              <a:ext cx="685800" cy="516258"/>
              <a:chOff x="4419600" y="1914778"/>
              <a:chExt cx="685800" cy="516258"/>
            </a:xfrm>
          </p:grpSpPr>
          <p:sp>
            <p:nvSpPr>
              <p:cNvPr id="47" name="Rectangle 46"/>
              <p:cNvSpPr/>
              <p:nvPr/>
            </p:nvSpPr>
            <p:spPr>
              <a:xfrm>
                <a:off x="4419600" y="1914778"/>
                <a:ext cx="381000" cy="211458"/>
              </a:xfrm>
              <a:prstGeom prst="rect">
                <a:avLst/>
              </a:prstGeom>
              <a:solidFill>
                <a:srgbClr val="107FFC"/>
              </a:solidFill>
              <a:ln w="12700">
                <a:solidFill>
                  <a:srgbClr val="0A0AB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48" name="Rectangle 47"/>
              <p:cNvSpPr/>
              <p:nvPr/>
            </p:nvSpPr>
            <p:spPr>
              <a:xfrm>
                <a:off x="4572000" y="2067178"/>
                <a:ext cx="381000" cy="211458"/>
              </a:xfrm>
              <a:prstGeom prst="rect">
                <a:avLst/>
              </a:prstGeom>
              <a:solidFill>
                <a:srgbClr val="107FFC"/>
              </a:solidFill>
              <a:ln w="12700">
                <a:solidFill>
                  <a:srgbClr val="0A0AB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49" name="Rectangle 48"/>
              <p:cNvSpPr/>
              <p:nvPr/>
            </p:nvSpPr>
            <p:spPr>
              <a:xfrm>
                <a:off x="4724400" y="2219578"/>
                <a:ext cx="381000" cy="211458"/>
              </a:xfrm>
              <a:prstGeom prst="rect">
                <a:avLst/>
              </a:prstGeom>
              <a:solidFill>
                <a:srgbClr val="107FFC"/>
              </a:solidFill>
              <a:ln w="12700">
                <a:solidFill>
                  <a:srgbClr val="0A0AB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grpSp>
          <p:nvGrpSpPr>
            <p:cNvPr id="39" name="Group 38"/>
            <p:cNvGrpSpPr/>
            <p:nvPr/>
          </p:nvGrpSpPr>
          <p:grpSpPr>
            <a:xfrm>
              <a:off x="2933116" y="3293742"/>
              <a:ext cx="685800" cy="516258"/>
              <a:chOff x="4419600" y="1914778"/>
              <a:chExt cx="685800" cy="516258"/>
            </a:xfrm>
          </p:grpSpPr>
          <p:sp>
            <p:nvSpPr>
              <p:cNvPr id="44" name="Rectangle 43"/>
              <p:cNvSpPr/>
              <p:nvPr/>
            </p:nvSpPr>
            <p:spPr>
              <a:xfrm>
                <a:off x="4419600" y="1914778"/>
                <a:ext cx="381000" cy="211458"/>
              </a:xfrm>
              <a:prstGeom prst="rect">
                <a:avLst/>
              </a:prstGeom>
              <a:solidFill>
                <a:srgbClr val="107FFC"/>
              </a:solidFill>
              <a:ln w="12700">
                <a:solidFill>
                  <a:srgbClr val="0A0AB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45" name="Rectangle 44"/>
              <p:cNvSpPr/>
              <p:nvPr/>
            </p:nvSpPr>
            <p:spPr>
              <a:xfrm>
                <a:off x="4572000" y="2067178"/>
                <a:ext cx="381000" cy="211458"/>
              </a:xfrm>
              <a:prstGeom prst="rect">
                <a:avLst/>
              </a:prstGeom>
              <a:solidFill>
                <a:srgbClr val="107FFC"/>
              </a:solidFill>
              <a:ln w="12700">
                <a:solidFill>
                  <a:srgbClr val="0A0AB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46" name="Rectangle 45"/>
              <p:cNvSpPr/>
              <p:nvPr/>
            </p:nvSpPr>
            <p:spPr>
              <a:xfrm>
                <a:off x="4724400" y="2219578"/>
                <a:ext cx="381000" cy="211458"/>
              </a:xfrm>
              <a:prstGeom prst="rect">
                <a:avLst/>
              </a:prstGeom>
              <a:solidFill>
                <a:srgbClr val="107FFC"/>
              </a:solidFill>
              <a:ln w="12700">
                <a:solidFill>
                  <a:srgbClr val="0A0AB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grpSp>
          <p:nvGrpSpPr>
            <p:cNvPr id="40" name="Group 39"/>
            <p:cNvGrpSpPr/>
            <p:nvPr/>
          </p:nvGrpSpPr>
          <p:grpSpPr>
            <a:xfrm>
              <a:off x="3618916" y="3293742"/>
              <a:ext cx="685800" cy="516258"/>
              <a:chOff x="4419600" y="1914778"/>
              <a:chExt cx="685800" cy="516258"/>
            </a:xfrm>
          </p:grpSpPr>
          <p:sp>
            <p:nvSpPr>
              <p:cNvPr id="41" name="Rectangle 40"/>
              <p:cNvSpPr/>
              <p:nvPr/>
            </p:nvSpPr>
            <p:spPr>
              <a:xfrm>
                <a:off x="4419600" y="1914778"/>
                <a:ext cx="381000" cy="211458"/>
              </a:xfrm>
              <a:prstGeom prst="rect">
                <a:avLst/>
              </a:prstGeom>
              <a:solidFill>
                <a:srgbClr val="107FFC"/>
              </a:solidFill>
              <a:ln w="12700">
                <a:solidFill>
                  <a:srgbClr val="0A0AB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42" name="Rectangle 41"/>
              <p:cNvSpPr/>
              <p:nvPr/>
            </p:nvSpPr>
            <p:spPr>
              <a:xfrm>
                <a:off x="4572000" y="2067178"/>
                <a:ext cx="381000" cy="211458"/>
              </a:xfrm>
              <a:prstGeom prst="rect">
                <a:avLst/>
              </a:prstGeom>
              <a:solidFill>
                <a:srgbClr val="107FFC"/>
              </a:solidFill>
              <a:ln w="12700">
                <a:solidFill>
                  <a:srgbClr val="0A0AB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43" name="Rectangle 42"/>
              <p:cNvSpPr/>
              <p:nvPr/>
            </p:nvSpPr>
            <p:spPr>
              <a:xfrm>
                <a:off x="4724400" y="2219578"/>
                <a:ext cx="381000" cy="211458"/>
              </a:xfrm>
              <a:prstGeom prst="rect">
                <a:avLst/>
              </a:prstGeom>
              <a:solidFill>
                <a:srgbClr val="107FFC"/>
              </a:solidFill>
              <a:ln w="12700">
                <a:solidFill>
                  <a:srgbClr val="0A0AB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</p:grpSp>
      <p:grpSp>
        <p:nvGrpSpPr>
          <p:cNvPr id="50" name="Group 49"/>
          <p:cNvGrpSpPr/>
          <p:nvPr/>
        </p:nvGrpSpPr>
        <p:grpSpPr>
          <a:xfrm>
            <a:off x="5259057" y="5361348"/>
            <a:ext cx="2057400" cy="526036"/>
            <a:chOff x="4648200" y="3124200"/>
            <a:chExt cx="2057400" cy="526036"/>
          </a:xfrm>
        </p:grpSpPr>
        <p:grpSp>
          <p:nvGrpSpPr>
            <p:cNvPr id="51" name="Group 50"/>
            <p:cNvGrpSpPr/>
            <p:nvPr/>
          </p:nvGrpSpPr>
          <p:grpSpPr>
            <a:xfrm>
              <a:off x="4648200" y="3133978"/>
              <a:ext cx="685800" cy="516258"/>
              <a:chOff x="4419600" y="1914778"/>
              <a:chExt cx="685800" cy="516258"/>
            </a:xfrm>
          </p:grpSpPr>
          <p:sp>
            <p:nvSpPr>
              <p:cNvPr id="60" name="Rectangle 59"/>
              <p:cNvSpPr/>
              <p:nvPr/>
            </p:nvSpPr>
            <p:spPr>
              <a:xfrm>
                <a:off x="4419600" y="1914778"/>
                <a:ext cx="381000" cy="211458"/>
              </a:xfrm>
              <a:prstGeom prst="rect">
                <a:avLst/>
              </a:prstGeom>
              <a:solidFill>
                <a:srgbClr val="00CC00"/>
              </a:solidFill>
              <a:ln w="12700">
                <a:solidFill>
                  <a:srgbClr val="008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61" name="Rectangle 60"/>
              <p:cNvSpPr/>
              <p:nvPr/>
            </p:nvSpPr>
            <p:spPr>
              <a:xfrm>
                <a:off x="4572000" y="2067178"/>
                <a:ext cx="381000" cy="211458"/>
              </a:xfrm>
              <a:prstGeom prst="rect">
                <a:avLst/>
              </a:prstGeom>
              <a:solidFill>
                <a:srgbClr val="00CC00"/>
              </a:solidFill>
              <a:ln w="12700">
                <a:solidFill>
                  <a:srgbClr val="008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62" name="Rectangle 61"/>
              <p:cNvSpPr/>
              <p:nvPr/>
            </p:nvSpPr>
            <p:spPr>
              <a:xfrm>
                <a:off x="4724400" y="2219578"/>
                <a:ext cx="381000" cy="211458"/>
              </a:xfrm>
              <a:prstGeom prst="rect">
                <a:avLst/>
              </a:prstGeom>
              <a:solidFill>
                <a:srgbClr val="00CC00"/>
              </a:solidFill>
              <a:ln w="12700">
                <a:solidFill>
                  <a:srgbClr val="008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grpSp>
          <p:nvGrpSpPr>
            <p:cNvPr id="52" name="Group 51"/>
            <p:cNvGrpSpPr/>
            <p:nvPr/>
          </p:nvGrpSpPr>
          <p:grpSpPr>
            <a:xfrm>
              <a:off x="5334000" y="3124200"/>
              <a:ext cx="685800" cy="516258"/>
              <a:chOff x="4419600" y="1914778"/>
              <a:chExt cx="685800" cy="516258"/>
            </a:xfrm>
          </p:grpSpPr>
          <p:sp>
            <p:nvSpPr>
              <p:cNvPr id="57" name="Rectangle 56"/>
              <p:cNvSpPr/>
              <p:nvPr/>
            </p:nvSpPr>
            <p:spPr>
              <a:xfrm>
                <a:off x="4419600" y="1914778"/>
                <a:ext cx="381000" cy="211458"/>
              </a:xfrm>
              <a:prstGeom prst="rect">
                <a:avLst/>
              </a:prstGeom>
              <a:solidFill>
                <a:srgbClr val="00CC00"/>
              </a:solidFill>
              <a:ln w="12700">
                <a:solidFill>
                  <a:srgbClr val="008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58" name="Rectangle 57"/>
              <p:cNvSpPr/>
              <p:nvPr/>
            </p:nvSpPr>
            <p:spPr>
              <a:xfrm>
                <a:off x="4572000" y="2067178"/>
                <a:ext cx="381000" cy="211458"/>
              </a:xfrm>
              <a:prstGeom prst="rect">
                <a:avLst/>
              </a:prstGeom>
              <a:solidFill>
                <a:srgbClr val="00CC00"/>
              </a:solidFill>
              <a:ln w="12700">
                <a:solidFill>
                  <a:srgbClr val="008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59" name="Rectangle 58"/>
              <p:cNvSpPr/>
              <p:nvPr/>
            </p:nvSpPr>
            <p:spPr>
              <a:xfrm>
                <a:off x="4724400" y="2219578"/>
                <a:ext cx="381000" cy="211458"/>
              </a:xfrm>
              <a:prstGeom prst="rect">
                <a:avLst/>
              </a:prstGeom>
              <a:solidFill>
                <a:srgbClr val="00CC00"/>
              </a:solidFill>
              <a:ln w="12700">
                <a:solidFill>
                  <a:srgbClr val="008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grpSp>
          <p:nvGrpSpPr>
            <p:cNvPr id="53" name="Group 52"/>
            <p:cNvGrpSpPr/>
            <p:nvPr/>
          </p:nvGrpSpPr>
          <p:grpSpPr>
            <a:xfrm>
              <a:off x="6019800" y="3124200"/>
              <a:ext cx="685800" cy="516258"/>
              <a:chOff x="4419600" y="1914778"/>
              <a:chExt cx="685800" cy="516258"/>
            </a:xfrm>
          </p:grpSpPr>
          <p:sp>
            <p:nvSpPr>
              <p:cNvPr id="54" name="Rectangle 53"/>
              <p:cNvSpPr/>
              <p:nvPr/>
            </p:nvSpPr>
            <p:spPr>
              <a:xfrm>
                <a:off x="4419600" y="1914778"/>
                <a:ext cx="381000" cy="211458"/>
              </a:xfrm>
              <a:prstGeom prst="rect">
                <a:avLst/>
              </a:prstGeom>
              <a:solidFill>
                <a:srgbClr val="00CC00"/>
              </a:solidFill>
              <a:ln w="12700">
                <a:solidFill>
                  <a:srgbClr val="008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55" name="Rectangle 54"/>
              <p:cNvSpPr/>
              <p:nvPr/>
            </p:nvSpPr>
            <p:spPr>
              <a:xfrm>
                <a:off x="4572000" y="2067178"/>
                <a:ext cx="381000" cy="211458"/>
              </a:xfrm>
              <a:prstGeom prst="rect">
                <a:avLst/>
              </a:prstGeom>
              <a:solidFill>
                <a:srgbClr val="00CC00"/>
              </a:solidFill>
              <a:ln w="12700">
                <a:solidFill>
                  <a:srgbClr val="008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56" name="Rectangle 55"/>
              <p:cNvSpPr/>
              <p:nvPr/>
            </p:nvSpPr>
            <p:spPr>
              <a:xfrm>
                <a:off x="4724400" y="2219578"/>
                <a:ext cx="381000" cy="211458"/>
              </a:xfrm>
              <a:prstGeom prst="rect">
                <a:avLst/>
              </a:prstGeom>
              <a:solidFill>
                <a:srgbClr val="00CC00"/>
              </a:solidFill>
              <a:ln w="12700">
                <a:solidFill>
                  <a:srgbClr val="008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</p:grpSp>
      <p:grpSp>
        <p:nvGrpSpPr>
          <p:cNvPr id="9" name="Group 8"/>
          <p:cNvGrpSpPr/>
          <p:nvPr/>
        </p:nvGrpSpPr>
        <p:grpSpPr>
          <a:xfrm>
            <a:off x="6630482" y="2853866"/>
            <a:ext cx="1905000" cy="1603361"/>
            <a:chOff x="6629400" y="2743200"/>
            <a:chExt cx="1905000" cy="1603361"/>
          </a:xfrm>
        </p:grpSpPr>
        <p:sp>
          <p:nvSpPr>
            <p:cNvPr id="120" name="Rectangle 119"/>
            <p:cNvSpPr/>
            <p:nvPr/>
          </p:nvSpPr>
          <p:spPr>
            <a:xfrm>
              <a:off x="6629400" y="2743200"/>
              <a:ext cx="1905000" cy="1603361"/>
            </a:xfrm>
            <a:prstGeom prst="rect">
              <a:avLst/>
            </a:prstGeom>
            <a:solidFill>
              <a:srgbClr val="F4D1FF"/>
            </a:solidFill>
            <a:ln w="6350">
              <a:solidFill>
                <a:srgbClr val="99009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45720" rIns="0" bIns="0" rtlCol="0" anchor="t" anchorCtr="0"/>
            <a:lstStyle/>
            <a:p>
              <a:r>
                <a:rPr lang="en-US" sz="1400" dirty="0">
                  <a:solidFill>
                    <a:schemeClr val="tx1"/>
                  </a:solidFill>
                </a:rPr>
                <a:t>Implementation Domain</a:t>
              </a:r>
            </a:p>
          </p:txBody>
        </p:sp>
        <p:sp>
          <p:nvSpPr>
            <p:cNvPr id="121" name="Isosceles Triangle 120"/>
            <p:cNvSpPr/>
            <p:nvPr/>
          </p:nvSpPr>
          <p:spPr>
            <a:xfrm>
              <a:off x="6665383" y="3623244"/>
              <a:ext cx="838200" cy="614047"/>
            </a:xfrm>
            <a:prstGeom prst="triangle">
              <a:avLst/>
            </a:prstGeom>
            <a:solidFill>
              <a:srgbClr val="FFFF65"/>
            </a:solidFill>
            <a:ln w="12700">
              <a:solidFill>
                <a:srgbClr val="D8AA0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1200" dirty="0">
                  <a:solidFill>
                    <a:schemeClr val="tx1"/>
                  </a:solidFill>
                </a:rPr>
                <a:t>Model</a:t>
              </a:r>
            </a:p>
          </p:txBody>
        </p:sp>
        <p:sp>
          <p:nvSpPr>
            <p:cNvPr id="122" name="Isosceles Triangle 121"/>
            <p:cNvSpPr/>
            <p:nvPr/>
          </p:nvSpPr>
          <p:spPr>
            <a:xfrm>
              <a:off x="7156450" y="3011951"/>
              <a:ext cx="838200" cy="614047"/>
            </a:xfrm>
            <a:prstGeom prst="triangle">
              <a:avLst/>
            </a:prstGeom>
            <a:solidFill>
              <a:srgbClr val="FFFF65"/>
            </a:solidFill>
            <a:ln w="12700">
              <a:solidFill>
                <a:srgbClr val="D8AA0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1200" dirty="0">
                  <a:solidFill>
                    <a:schemeClr val="tx1"/>
                  </a:solidFill>
                </a:rPr>
                <a:t>Model</a:t>
              </a:r>
            </a:p>
          </p:txBody>
        </p:sp>
        <p:sp>
          <p:nvSpPr>
            <p:cNvPr id="123" name="Isosceles Triangle 122"/>
            <p:cNvSpPr/>
            <p:nvPr/>
          </p:nvSpPr>
          <p:spPr>
            <a:xfrm>
              <a:off x="7660217" y="3623244"/>
              <a:ext cx="838200" cy="614047"/>
            </a:xfrm>
            <a:prstGeom prst="triangle">
              <a:avLst/>
            </a:prstGeom>
            <a:solidFill>
              <a:srgbClr val="FFFF65"/>
            </a:solidFill>
            <a:ln w="12700">
              <a:solidFill>
                <a:srgbClr val="D8AA0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1200" dirty="0">
                  <a:solidFill>
                    <a:schemeClr val="tx1"/>
                  </a:solidFill>
                </a:rPr>
                <a:t>Model</a:t>
              </a:r>
            </a:p>
          </p:txBody>
        </p:sp>
      </p:grpSp>
      <p:grpSp>
        <p:nvGrpSpPr>
          <p:cNvPr id="142" name="Group 141"/>
          <p:cNvGrpSpPr/>
          <p:nvPr/>
        </p:nvGrpSpPr>
        <p:grpSpPr>
          <a:xfrm>
            <a:off x="4349419" y="2865629"/>
            <a:ext cx="2057400" cy="526036"/>
            <a:chOff x="4245450" y="3106498"/>
            <a:chExt cx="2057400" cy="526036"/>
          </a:xfrm>
        </p:grpSpPr>
        <p:grpSp>
          <p:nvGrpSpPr>
            <p:cNvPr id="139" name="Group 138"/>
            <p:cNvGrpSpPr/>
            <p:nvPr/>
          </p:nvGrpSpPr>
          <p:grpSpPr>
            <a:xfrm>
              <a:off x="4245450" y="3116276"/>
              <a:ext cx="685800" cy="516258"/>
              <a:chOff x="4245450" y="3116276"/>
              <a:chExt cx="685800" cy="516258"/>
            </a:xfrm>
          </p:grpSpPr>
          <p:sp>
            <p:nvSpPr>
              <p:cNvPr id="136" name="Rectangle 135"/>
              <p:cNvSpPr/>
              <p:nvPr/>
            </p:nvSpPr>
            <p:spPr>
              <a:xfrm>
                <a:off x="4245450" y="3116276"/>
                <a:ext cx="381000" cy="211458"/>
              </a:xfrm>
              <a:prstGeom prst="rect">
                <a:avLst/>
              </a:prstGeom>
              <a:solidFill>
                <a:srgbClr val="009999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37" name="Rectangle 136"/>
              <p:cNvSpPr/>
              <p:nvPr/>
            </p:nvSpPr>
            <p:spPr>
              <a:xfrm>
                <a:off x="4397850" y="3268676"/>
                <a:ext cx="381000" cy="211458"/>
              </a:xfrm>
              <a:prstGeom prst="rect">
                <a:avLst/>
              </a:prstGeom>
              <a:solidFill>
                <a:srgbClr val="009999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38" name="Rectangle 137"/>
              <p:cNvSpPr/>
              <p:nvPr/>
            </p:nvSpPr>
            <p:spPr>
              <a:xfrm>
                <a:off x="4550250" y="3421076"/>
                <a:ext cx="381000" cy="211458"/>
              </a:xfrm>
              <a:prstGeom prst="rect">
                <a:avLst/>
              </a:prstGeom>
              <a:solidFill>
                <a:srgbClr val="009999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grpSp>
          <p:nvGrpSpPr>
            <p:cNvPr id="140" name="Group 139"/>
            <p:cNvGrpSpPr/>
            <p:nvPr/>
          </p:nvGrpSpPr>
          <p:grpSpPr>
            <a:xfrm>
              <a:off x="4931250" y="3106498"/>
              <a:ext cx="685800" cy="516258"/>
              <a:chOff x="4931250" y="3106498"/>
              <a:chExt cx="685800" cy="516258"/>
            </a:xfrm>
          </p:grpSpPr>
          <p:sp>
            <p:nvSpPr>
              <p:cNvPr id="133" name="Rectangle 132"/>
              <p:cNvSpPr/>
              <p:nvPr/>
            </p:nvSpPr>
            <p:spPr>
              <a:xfrm>
                <a:off x="4931250" y="3106498"/>
                <a:ext cx="381000" cy="211458"/>
              </a:xfrm>
              <a:prstGeom prst="rect">
                <a:avLst/>
              </a:prstGeom>
              <a:solidFill>
                <a:srgbClr val="009999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34" name="Rectangle 133"/>
              <p:cNvSpPr/>
              <p:nvPr/>
            </p:nvSpPr>
            <p:spPr>
              <a:xfrm>
                <a:off x="5083650" y="3258898"/>
                <a:ext cx="381000" cy="211458"/>
              </a:xfrm>
              <a:prstGeom prst="rect">
                <a:avLst/>
              </a:prstGeom>
              <a:solidFill>
                <a:srgbClr val="009999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35" name="Rectangle 134"/>
              <p:cNvSpPr/>
              <p:nvPr/>
            </p:nvSpPr>
            <p:spPr>
              <a:xfrm>
                <a:off x="5236050" y="3411298"/>
                <a:ext cx="381000" cy="211458"/>
              </a:xfrm>
              <a:prstGeom prst="rect">
                <a:avLst/>
              </a:prstGeom>
              <a:solidFill>
                <a:srgbClr val="009999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grpSp>
          <p:nvGrpSpPr>
            <p:cNvPr id="141" name="Group 140"/>
            <p:cNvGrpSpPr/>
            <p:nvPr/>
          </p:nvGrpSpPr>
          <p:grpSpPr>
            <a:xfrm>
              <a:off x="5617050" y="3106498"/>
              <a:ext cx="685800" cy="516258"/>
              <a:chOff x="5617050" y="3106498"/>
              <a:chExt cx="685800" cy="516258"/>
            </a:xfrm>
          </p:grpSpPr>
          <p:sp>
            <p:nvSpPr>
              <p:cNvPr id="130" name="Rectangle 129"/>
              <p:cNvSpPr/>
              <p:nvPr/>
            </p:nvSpPr>
            <p:spPr>
              <a:xfrm>
                <a:off x="5617050" y="3106498"/>
                <a:ext cx="381000" cy="211458"/>
              </a:xfrm>
              <a:prstGeom prst="rect">
                <a:avLst/>
              </a:prstGeom>
              <a:solidFill>
                <a:srgbClr val="009999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31" name="Rectangle 130"/>
              <p:cNvSpPr/>
              <p:nvPr/>
            </p:nvSpPr>
            <p:spPr>
              <a:xfrm>
                <a:off x="5769450" y="3258898"/>
                <a:ext cx="381000" cy="211458"/>
              </a:xfrm>
              <a:prstGeom prst="rect">
                <a:avLst/>
              </a:prstGeom>
              <a:solidFill>
                <a:srgbClr val="009999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32" name="Rectangle 131"/>
              <p:cNvSpPr/>
              <p:nvPr/>
            </p:nvSpPr>
            <p:spPr>
              <a:xfrm>
                <a:off x="5921850" y="3411298"/>
                <a:ext cx="381000" cy="211458"/>
              </a:xfrm>
              <a:prstGeom prst="rect">
                <a:avLst/>
              </a:prstGeom>
              <a:solidFill>
                <a:srgbClr val="009999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</p:grpSp>
      <p:sp>
        <p:nvSpPr>
          <p:cNvPr id="5" name="TextBox 4"/>
          <p:cNvSpPr txBox="1"/>
          <p:nvPr/>
        </p:nvSpPr>
        <p:spPr>
          <a:xfrm>
            <a:off x="609600" y="5282396"/>
            <a:ext cx="1527662" cy="64633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400" dirty="0"/>
              <a:t>Needs, Goals, Codes,</a:t>
            </a:r>
            <a:br>
              <a:rPr lang="en-US" sz="1400" dirty="0"/>
            </a:br>
            <a:r>
              <a:rPr lang="en-US" sz="1400" dirty="0"/>
              <a:t>      Requirements</a:t>
            </a:r>
          </a:p>
          <a:p>
            <a:r>
              <a:rPr lang="en-US" sz="1400" dirty="0"/>
              <a:t>            Standards …</a:t>
            </a:r>
          </a:p>
        </p:txBody>
      </p:sp>
      <p:sp>
        <p:nvSpPr>
          <p:cNvPr id="143" name="TextBox 142"/>
          <p:cNvSpPr txBox="1"/>
          <p:nvPr/>
        </p:nvSpPr>
        <p:spPr>
          <a:xfrm>
            <a:off x="6096000" y="4502282"/>
            <a:ext cx="339837" cy="43088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400" dirty="0"/>
              <a:t>WBS</a:t>
            </a:r>
            <a:br>
              <a:rPr lang="en-US" sz="1400" dirty="0"/>
            </a:br>
            <a:r>
              <a:rPr lang="en-US" sz="1400" dirty="0"/>
              <a:t>CBS</a:t>
            </a:r>
          </a:p>
        </p:txBody>
      </p:sp>
      <p:sp>
        <p:nvSpPr>
          <p:cNvPr id="144" name="TextBox 143"/>
          <p:cNvSpPr txBox="1"/>
          <p:nvPr/>
        </p:nvSpPr>
        <p:spPr>
          <a:xfrm>
            <a:off x="7067006" y="4636252"/>
            <a:ext cx="1240051" cy="129266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400" dirty="0"/>
              <a:t>Issues</a:t>
            </a:r>
            <a:br>
              <a:rPr lang="en-US" sz="1400" dirty="0"/>
            </a:br>
            <a:r>
              <a:rPr lang="en-US" sz="1400" dirty="0"/>
              <a:t>   Defects</a:t>
            </a:r>
          </a:p>
          <a:p>
            <a:r>
              <a:rPr lang="en-US" sz="1400" dirty="0"/>
              <a:t>      Validations</a:t>
            </a:r>
          </a:p>
          <a:p>
            <a:r>
              <a:rPr lang="en-US" sz="1400" dirty="0"/>
              <a:t>         Test Cases</a:t>
            </a:r>
          </a:p>
          <a:p>
            <a:r>
              <a:rPr lang="en-US" sz="1400" dirty="0"/>
              <a:t>          Test Plans</a:t>
            </a:r>
            <a:br>
              <a:rPr lang="en-US" sz="1400" dirty="0"/>
            </a:br>
            <a:r>
              <a:rPr lang="en-US" sz="1400" dirty="0"/>
              <a:t>         Test Results</a:t>
            </a:r>
          </a:p>
        </p:txBody>
      </p:sp>
      <p:sp>
        <p:nvSpPr>
          <p:cNvPr id="145" name="TextBox 144"/>
          <p:cNvSpPr txBox="1"/>
          <p:nvPr/>
        </p:nvSpPr>
        <p:spPr>
          <a:xfrm>
            <a:off x="1993565" y="3195305"/>
            <a:ext cx="1928477" cy="43088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400" dirty="0"/>
              <a:t>Features, Products, Builds,</a:t>
            </a:r>
            <a:br>
              <a:rPr lang="en-US" sz="1400" dirty="0"/>
            </a:br>
            <a:r>
              <a:rPr lang="en-US" sz="1400" dirty="0"/>
              <a:t>Variants, Releases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2590800" y="4480715"/>
            <a:ext cx="1828800" cy="1603361"/>
            <a:chOff x="2514600" y="4343188"/>
            <a:chExt cx="1828800" cy="1603361"/>
          </a:xfrm>
        </p:grpSpPr>
        <p:sp>
          <p:nvSpPr>
            <p:cNvPr id="115" name="Rectangle 114"/>
            <p:cNvSpPr/>
            <p:nvPr/>
          </p:nvSpPr>
          <p:spPr>
            <a:xfrm>
              <a:off x="2514600" y="4343188"/>
              <a:ext cx="1828800" cy="1603361"/>
            </a:xfrm>
            <a:prstGeom prst="rect">
              <a:avLst/>
            </a:prstGeom>
            <a:solidFill>
              <a:srgbClr val="F4D1FF"/>
            </a:solidFill>
            <a:ln w="6350">
              <a:solidFill>
                <a:srgbClr val="99009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45720" rIns="0" bIns="0" rtlCol="0" anchor="t" anchorCtr="0"/>
            <a:lstStyle/>
            <a:p>
              <a:r>
                <a:rPr lang="en-US" sz="1400" dirty="0">
                  <a:solidFill>
                    <a:schemeClr val="tx1"/>
                  </a:solidFill>
                </a:rPr>
                <a:t>Essential Domain</a:t>
              </a:r>
            </a:p>
          </p:txBody>
        </p:sp>
        <p:sp>
          <p:nvSpPr>
            <p:cNvPr id="117" name="Isosceles Triangle 116"/>
            <p:cNvSpPr/>
            <p:nvPr/>
          </p:nvSpPr>
          <p:spPr>
            <a:xfrm>
              <a:off x="2590800" y="4670803"/>
              <a:ext cx="838200" cy="614047"/>
            </a:xfrm>
            <a:prstGeom prst="triangle">
              <a:avLst/>
            </a:prstGeom>
            <a:solidFill>
              <a:srgbClr val="FFFF65"/>
            </a:solidFill>
            <a:ln w="12700">
              <a:solidFill>
                <a:srgbClr val="D8AA0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1200" dirty="0">
                  <a:solidFill>
                    <a:schemeClr val="tx1"/>
                  </a:solidFill>
                </a:rPr>
                <a:t>Model</a:t>
              </a:r>
            </a:p>
          </p:txBody>
        </p:sp>
        <p:sp>
          <p:nvSpPr>
            <p:cNvPr id="118" name="Isosceles Triangle 117"/>
            <p:cNvSpPr/>
            <p:nvPr/>
          </p:nvSpPr>
          <p:spPr>
            <a:xfrm>
              <a:off x="3429000" y="4548055"/>
              <a:ext cx="838200" cy="614047"/>
            </a:xfrm>
            <a:prstGeom prst="triangle">
              <a:avLst/>
            </a:prstGeom>
            <a:solidFill>
              <a:srgbClr val="FFFF65"/>
            </a:solidFill>
            <a:ln w="12700">
              <a:solidFill>
                <a:srgbClr val="D8AA0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1200" dirty="0">
                  <a:solidFill>
                    <a:schemeClr val="tx1"/>
                  </a:solidFill>
                </a:rPr>
                <a:t>Model</a:t>
              </a:r>
            </a:p>
          </p:txBody>
        </p:sp>
        <p:sp>
          <p:nvSpPr>
            <p:cNvPr id="119" name="Isosceles Triangle 118"/>
            <p:cNvSpPr/>
            <p:nvPr/>
          </p:nvSpPr>
          <p:spPr>
            <a:xfrm>
              <a:off x="3276600" y="5174123"/>
              <a:ext cx="838200" cy="614047"/>
            </a:xfrm>
            <a:prstGeom prst="triangle">
              <a:avLst/>
            </a:prstGeom>
            <a:solidFill>
              <a:srgbClr val="FFFF65"/>
            </a:solidFill>
            <a:ln w="12700">
              <a:solidFill>
                <a:srgbClr val="D8AA0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1200" dirty="0">
                  <a:solidFill>
                    <a:schemeClr val="tx1"/>
                  </a:solidFill>
                </a:rPr>
                <a:t>Model</a:t>
              </a:r>
            </a:p>
          </p:txBody>
        </p:sp>
      </p:grpSp>
      <p:sp>
        <p:nvSpPr>
          <p:cNvPr id="148" name="TextBox 147"/>
          <p:cNvSpPr txBox="1"/>
          <p:nvPr/>
        </p:nvSpPr>
        <p:spPr>
          <a:xfrm>
            <a:off x="4753245" y="4502282"/>
            <a:ext cx="272510" cy="43088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400" dirty="0"/>
              <a:t>SBS</a:t>
            </a:r>
          </a:p>
          <a:p>
            <a:r>
              <a:rPr lang="en-US" sz="1400" dirty="0"/>
              <a:t>PBS</a:t>
            </a:r>
          </a:p>
        </p:txBody>
      </p:sp>
      <p:grpSp>
        <p:nvGrpSpPr>
          <p:cNvPr id="68" name="Group 67">
            <a:extLst>
              <a:ext uri="{FF2B5EF4-FFF2-40B4-BE49-F238E27FC236}">
                <a16:creationId xmlns:a16="http://schemas.microsoft.com/office/drawing/2014/main" id="{51804DB4-92AA-9C6A-352A-9652A046CDAA}"/>
              </a:ext>
            </a:extLst>
          </p:cNvPr>
          <p:cNvGrpSpPr/>
          <p:nvPr/>
        </p:nvGrpSpPr>
        <p:grpSpPr>
          <a:xfrm>
            <a:off x="574040" y="2741147"/>
            <a:ext cx="1243021" cy="1097280"/>
            <a:chOff x="685800" y="2804527"/>
            <a:chExt cx="1280160" cy="1097280"/>
          </a:xfrm>
        </p:grpSpPr>
        <p:sp>
          <p:nvSpPr>
            <p:cNvPr id="63" name="Rectangle 62"/>
            <p:cNvSpPr/>
            <p:nvPr/>
          </p:nvSpPr>
          <p:spPr>
            <a:xfrm>
              <a:off x="685800" y="2804527"/>
              <a:ext cx="1280160" cy="365760"/>
            </a:xfrm>
            <a:prstGeom prst="rect">
              <a:avLst/>
            </a:prstGeom>
            <a:solidFill>
              <a:srgbClr val="FA7D70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 anchorCtr="1"/>
            <a:lstStyle/>
            <a:p>
              <a:pPr algn="ctr"/>
              <a:r>
                <a:rPr lang="en-US" sz="1400" dirty="0">
                  <a:solidFill>
                    <a:schemeClr val="tx1"/>
                  </a:solidFill>
                </a:rPr>
                <a:t>Schema</a:t>
              </a:r>
            </a:p>
          </p:txBody>
        </p:sp>
        <p:sp>
          <p:nvSpPr>
            <p:cNvPr id="64" name="Rectangle 63"/>
            <p:cNvSpPr/>
            <p:nvPr/>
          </p:nvSpPr>
          <p:spPr>
            <a:xfrm>
              <a:off x="685800" y="3170287"/>
              <a:ext cx="1280160" cy="365760"/>
            </a:xfrm>
            <a:prstGeom prst="rect">
              <a:avLst/>
            </a:prstGeom>
            <a:solidFill>
              <a:srgbClr val="FA7D70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 anchorCtr="1"/>
            <a:lstStyle/>
            <a:p>
              <a:pPr algn="ctr"/>
              <a:r>
                <a:rPr lang="en-US" sz="1400" dirty="0">
                  <a:solidFill>
                    <a:schemeClr val="tx1"/>
                  </a:solidFill>
                </a:rPr>
                <a:t>User Accounts</a:t>
              </a:r>
            </a:p>
          </p:txBody>
        </p:sp>
        <p:sp>
          <p:nvSpPr>
            <p:cNvPr id="99" name="Rectangle 98"/>
            <p:cNvSpPr/>
            <p:nvPr/>
          </p:nvSpPr>
          <p:spPr>
            <a:xfrm>
              <a:off x="685800" y="3536047"/>
              <a:ext cx="1280160" cy="365760"/>
            </a:xfrm>
            <a:prstGeom prst="rect">
              <a:avLst/>
            </a:prstGeom>
            <a:solidFill>
              <a:srgbClr val="FA7D70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 anchorCtr="1"/>
            <a:lstStyle/>
            <a:p>
              <a:pPr algn="ctr"/>
              <a:r>
                <a:rPr lang="en-US" sz="1400" dirty="0">
                  <a:solidFill>
                    <a:schemeClr val="tx1"/>
                  </a:solidFill>
                </a:rPr>
                <a:t>Definitions</a:t>
              </a:r>
            </a:p>
          </p:txBody>
        </p:sp>
      </p:grpSp>
      <p:cxnSp>
        <p:nvCxnSpPr>
          <p:cNvPr id="8" name="Straight Arrow Connector 7"/>
          <p:cNvCxnSpPr>
            <a:cxnSpLocks/>
          </p:cNvCxnSpPr>
          <p:nvPr/>
        </p:nvCxnSpPr>
        <p:spPr>
          <a:xfrm flipH="1">
            <a:off x="1789723" y="4024922"/>
            <a:ext cx="487552" cy="359509"/>
          </a:xfrm>
          <a:prstGeom prst="straightConnector1">
            <a:avLst/>
          </a:prstGeom>
          <a:ln w="57150">
            <a:solidFill>
              <a:srgbClr val="008000"/>
            </a:solidFill>
            <a:headEnd type="triangle" w="med" len="sm"/>
            <a:tailEnd type="triangle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0" name="Straight Arrow Connector 99"/>
          <p:cNvCxnSpPr>
            <a:cxnSpLocks/>
          </p:cNvCxnSpPr>
          <p:nvPr/>
        </p:nvCxnSpPr>
        <p:spPr>
          <a:xfrm flipH="1">
            <a:off x="4125041" y="3308354"/>
            <a:ext cx="442232" cy="422024"/>
          </a:xfrm>
          <a:prstGeom prst="straightConnector1">
            <a:avLst/>
          </a:prstGeom>
          <a:ln w="57150">
            <a:solidFill>
              <a:srgbClr val="008000"/>
            </a:solidFill>
            <a:headEnd type="triangle" w="med" len="sm"/>
            <a:tailEnd type="triangle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1" name="Straight Arrow Connector 100"/>
          <p:cNvCxnSpPr>
            <a:cxnSpLocks/>
          </p:cNvCxnSpPr>
          <p:nvPr/>
        </p:nvCxnSpPr>
        <p:spPr>
          <a:xfrm>
            <a:off x="5125507" y="3438755"/>
            <a:ext cx="96453" cy="576945"/>
          </a:xfrm>
          <a:prstGeom prst="straightConnector1">
            <a:avLst/>
          </a:prstGeom>
          <a:ln w="57150">
            <a:solidFill>
              <a:srgbClr val="008000"/>
            </a:solidFill>
            <a:headEnd type="triangle" w="med" len="sm"/>
            <a:tailEnd type="triangle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" name="Straight Arrow Connector 102"/>
          <p:cNvCxnSpPr>
            <a:cxnSpLocks/>
          </p:cNvCxnSpPr>
          <p:nvPr/>
        </p:nvCxnSpPr>
        <p:spPr>
          <a:xfrm flipV="1">
            <a:off x="4495800" y="5761087"/>
            <a:ext cx="798237" cy="44207"/>
          </a:xfrm>
          <a:prstGeom prst="straightConnector1">
            <a:avLst/>
          </a:prstGeom>
          <a:ln w="57150">
            <a:solidFill>
              <a:srgbClr val="008000"/>
            </a:solidFill>
            <a:headEnd type="triangle" w="med" len="sm"/>
            <a:tailEnd type="triangle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6" name="Straight Arrow Connector 105"/>
          <p:cNvCxnSpPr/>
          <p:nvPr/>
        </p:nvCxnSpPr>
        <p:spPr>
          <a:xfrm>
            <a:off x="1962150" y="4929188"/>
            <a:ext cx="552450" cy="176212"/>
          </a:xfrm>
          <a:prstGeom prst="straightConnector1">
            <a:avLst/>
          </a:prstGeom>
          <a:ln w="57150">
            <a:solidFill>
              <a:srgbClr val="008000"/>
            </a:solidFill>
            <a:headEnd type="triangle" w="med" len="sm"/>
            <a:tailEnd type="triangle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0" name="Straight Arrow Connector 109"/>
          <p:cNvCxnSpPr>
            <a:cxnSpLocks/>
          </p:cNvCxnSpPr>
          <p:nvPr/>
        </p:nvCxnSpPr>
        <p:spPr>
          <a:xfrm flipV="1">
            <a:off x="6705600" y="4550031"/>
            <a:ext cx="214585" cy="732364"/>
          </a:xfrm>
          <a:prstGeom prst="straightConnector1">
            <a:avLst/>
          </a:prstGeom>
          <a:ln w="57150">
            <a:solidFill>
              <a:srgbClr val="008000"/>
            </a:solidFill>
            <a:headEnd type="triangle" w="med" len="sm"/>
            <a:tailEnd type="triangle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3" name="Straight Arrow Connector 112"/>
          <p:cNvCxnSpPr>
            <a:cxnSpLocks/>
          </p:cNvCxnSpPr>
          <p:nvPr/>
        </p:nvCxnSpPr>
        <p:spPr>
          <a:xfrm>
            <a:off x="6056724" y="3454751"/>
            <a:ext cx="537775" cy="353370"/>
          </a:xfrm>
          <a:prstGeom prst="straightConnector1">
            <a:avLst/>
          </a:prstGeom>
          <a:ln w="57150">
            <a:solidFill>
              <a:srgbClr val="008000"/>
            </a:solidFill>
            <a:headEnd type="triangle" w="med" len="sm"/>
            <a:tailEnd type="triangle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4" name="Straight Arrow Connector 123"/>
          <p:cNvCxnSpPr>
            <a:cxnSpLocks/>
          </p:cNvCxnSpPr>
          <p:nvPr/>
        </p:nvCxnSpPr>
        <p:spPr>
          <a:xfrm>
            <a:off x="4363539" y="4053924"/>
            <a:ext cx="338138" cy="220480"/>
          </a:xfrm>
          <a:prstGeom prst="straightConnector1">
            <a:avLst/>
          </a:prstGeom>
          <a:ln w="57150">
            <a:solidFill>
              <a:srgbClr val="008000"/>
            </a:solidFill>
            <a:headEnd type="triangle" w="med" len="sm"/>
            <a:tailEnd type="triangle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5" name="Straight Arrow Connector 124"/>
          <p:cNvCxnSpPr/>
          <p:nvPr/>
        </p:nvCxnSpPr>
        <p:spPr>
          <a:xfrm flipV="1">
            <a:off x="4519191" y="5010611"/>
            <a:ext cx="685800" cy="366460"/>
          </a:xfrm>
          <a:prstGeom prst="straightConnector1">
            <a:avLst/>
          </a:prstGeom>
          <a:ln w="57150">
            <a:solidFill>
              <a:srgbClr val="008000"/>
            </a:solidFill>
            <a:headEnd type="triangle" w="med" len="sm"/>
            <a:tailEnd type="triangle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DADF0DCF-760F-D6D5-DA56-14A5A868DE19}"/>
              </a:ext>
            </a:extLst>
          </p:cNvPr>
          <p:cNvSpPr txBox="1"/>
          <p:nvPr/>
        </p:nvSpPr>
        <p:spPr>
          <a:xfrm>
            <a:off x="2357412" y="2795124"/>
            <a:ext cx="2006127" cy="21544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400" dirty="0"/>
              <a:t>Hazards, Risks, Mitigations</a:t>
            </a:r>
          </a:p>
        </p:txBody>
      </p:sp>
    </p:spTree>
    <p:extLst>
      <p:ext uri="{BB962C8B-B14F-4D97-AF65-F5344CB8AC3E}">
        <p14:creationId xmlns:p14="http://schemas.microsoft.com/office/powerpoint/2010/main" val="299976023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Databases: 2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i="1" dirty="0">
                <a:solidFill>
                  <a:srgbClr val="E60A0A"/>
                </a:solidFill>
              </a:rPr>
              <a:t>Schema</a:t>
            </a:r>
            <a:r>
              <a:rPr lang="en-US" dirty="0"/>
              <a:t> defines the database </a:t>
            </a:r>
            <a:r>
              <a:rPr lang="en-US" i="1" dirty="0">
                <a:solidFill>
                  <a:srgbClr val="E60A0A"/>
                </a:solidFill>
              </a:rPr>
              <a:t>structure</a:t>
            </a:r>
            <a:r>
              <a:rPr lang="en-US" dirty="0"/>
              <a:t>, based on your </a:t>
            </a:r>
            <a:r>
              <a:rPr lang="en-US" i="1" dirty="0">
                <a:solidFill>
                  <a:srgbClr val="E60A0A"/>
                </a:solidFill>
              </a:rPr>
              <a:t>process</a:t>
            </a:r>
            <a:r>
              <a:rPr lang="en-US" dirty="0"/>
              <a:t>:</a:t>
            </a:r>
          </a:p>
          <a:p>
            <a:pPr lvl="1">
              <a:spcAft>
                <a:spcPts val="100"/>
              </a:spcAft>
            </a:pPr>
            <a:r>
              <a:rPr lang="en-US" dirty="0"/>
              <a:t>Information is stored in </a:t>
            </a:r>
            <a:r>
              <a:rPr lang="en-US" i="1" dirty="0">
                <a:solidFill>
                  <a:srgbClr val="E60A0A"/>
                </a:solidFill>
              </a:rPr>
              <a:t>items</a:t>
            </a:r>
            <a:r>
              <a:rPr lang="en-US" dirty="0"/>
              <a:t>, each of a user-defined </a:t>
            </a:r>
            <a:r>
              <a:rPr lang="en-US" i="1" dirty="0">
                <a:solidFill>
                  <a:srgbClr val="E60A0A"/>
                </a:solidFill>
              </a:rPr>
              <a:t>item type</a:t>
            </a:r>
          </a:p>
          <a:p>
            <a:pPr lvl="1"/>
            <a:r>
              <a:rPr lang="en-US" dirty="0"/>
              <a:t>Items have unlimited </a:t>
            </a:r>
            <a:r>
              <a:rPr lang="en-US" i="1" dirty="0">
                <a:solidFill>
                  <a:srgbClr val="E60A0A"/>
                </a:solidFill>
              </a:rPr>
              <a:t>attributes</a:t>
            </a:r>
            <a:r>
              <a:rPr lang="en-US" dirty="0"/>
              <a:t>:</a:t>
            </a:r>
          </a:p>
          <a:p>
            <a:pPr lvl="2">
              <a:spcAft>
                <a:spcPts val="0"/>
              </a:spcAft>
            </a:pPr>
            <a:r>
              <a:rPr lang="en-US" dirty="0">
                <a:solidFill>
                  <a:srgbClr val="1106E8"/>
                </a:solidFill>
              </a:rPr>
              <a:t>Predefined</a:t>
            </a:r>
            <a:r>
              <a:rPr lang="en-US" dirty="0"/>
              <a:t>	- owner, classification, last modification date…</a:t>
            </a:r>
          </a:p>
          <a:p>
            <a:pPr lvl="2">
              <a:spcAft>
                <a:spcPts val="0"/>
              </a:spcAft>
            </a:pPr>
            <a:r>
              <a:rPr lang="en-US" dirty="0">
                <a:solidFill>
                  <a:srgbClr val="1106E8"/>
                </a:solidFill>
              </a:rPr>
              <a:t>Categories</a:t>
            </a:r>
            <a:r>
              <a:rPr lang="en-US" dirty="0"/>
              <a:t>	- used for types, status values, (pre-sorts data, zero time delay)…</a:t>
            </a:r>
          </a:p>
          <a:p>
            <a:pPr lvl="2"/>
            <a:r>
              <a:rPr lang="en-US" dirty="0">
                <a:solidFill>
                  <a:srgbClr val="1106E8"/>
                </a:solidFill>
              </a:rPr>
              <a:t>Frames</a:t>
            </a:r>
            <a:r>
              <a:rPr lang="en-US" dirty="0"/>
              <a:t>	- each store or reference (file, URL, </a:t>
            </a:r>
            <a:r>
              <a:rPr lang="en-US" dirty="0" err="1"/>
              <a:t>cmd</a:t>
            </a:r>
            <a:r>
              <a:rPr lang="en-US" dirty="0"/>
              <a:t>) up to 1 </a:t>
            </a:r>
            <a:r>
              <a:rPr lang="en-US" dirty="0" err="1"/>
              <a:t>TByte</a:t>
            </a:r>
            <a:endParaRPr lang="en-US" dirty="0"/>
          </a:p>
          <a:p>
            <a:pPr lvl="3"/>
            <a:r>
              <a:rPr lang="en-US" dirty="0"/>
              <a:t>Text, rich text, dates, pick-lists, integers, reals, images, Office documents, databases, PDF files, audio files, or any data defined in </a:t>
            </a:r>
            <a:r>
              <a:rPr lang="en-US" i="1" dirty="0">
                <a:solidFill>
                  <a:srgbClr val="E60A0A"/>
                </a:solidFill>
              </a:rPr>
              <a:t>frame type</a:t>
            </a:r>
          </a:p>
          <a:p>
            <a:pPr lvl="2"/>
            <a:r>
              <a:rPr lang="en-US" dirty="0">
                <a:solidFill>
                  <a:srgbClr val="1106E8"/>
                </a:solidFill>
              </a:rPr>
              <a:t>Calculations</a:t>
            </a:r>
            <a:r>
              <a:rPr lang="en-US" dirty="0"/>
              <a:t> - user defined formulae refer to same/linked items (aggregation…)</a:t>
            </a:r>
          </a:p>
          <a:p>
            <a:pPr lvl="1">
              <a:spcBef>
                <a:spcPts val="400"/>
              </a:spcBef>
              <a:spcAft>
                <a:spcPts val="200"/>
              </a:spcAft>
            </a:pPr>
            <a:r>
              <a:rPr lang="en-US" dirty="0"/>
              <a:t>Items linked by </a:t>
            </a:r>
            <a:r>
              <a:rPr lang="en-US" i="1" dirty="0">
                <a:solidFill>
                  <a:srgbClr val="E60A0A"/>
                </a:solidFill>
              </a:rPr>
              <a:t>cross references</a:t>
            </a:r>
            <a:r>
              <a:rPr lang="en-US" dirty="0"/>
              <a:t>:</a:t>
            </a:r>
          </a:p>
          <a:p>
            <a:pPr lvl="2">
              <a:spcAft>
                <a:spcPts val="0"/>
              </a:spcAft>
            </a:pPr>
            <a:r>
              <a:rPr lang="en-US" dirty="0"/>
              <a:t>Optional types</a:t>
            </a:r>
          </a:p>
          <a:p>
            <a:pPr lvl="2"/>
            <a:r>
              <a:rPr lang="en-US" dirty="0"/>
              <a:t>Optional attributes</a:t>
            </a:r>
          </a:p>
          <a:p>
            <a:pPr lvl="1">
              <a:spcBef>
                <a:spcPts val="400"/>
              </a:spcBef>
              <a:spcAft>
                <a:spcPts val="200"/>
              </a:spcAft>
            </a:pPr>
            <a:r>
              <a:rPr lang="en-US" dirty="0"/>
              <a:t>Schema is defined by point-and-click UI, can be changed at any time, in summary:</a:t>
            </a:r>
          </a:p>
          <a:p>
            <a:pPr lvl="2">
              <a:spcAft>
                <a:spcPts val="0"/>
              </a:spcAft>
            </a:pPr>
            <a:r>
              <a:rPr lang="en-US" dirty="0"/>
              <a:t>Database contains items, each has a type</a:t>
            </a:r>
          </a:p>
          <a:p>
            <a:pPr lvl="2">
              <a:spcBef>
                <a:spcPts val="200"/>
              </a:spcBef>
              <a:spcAft>
                <a:spcPts val="0"/>
              </a:spcAft>
            </a:pPr>
            <a:r>
              <a:rPr lang="en-US" dirty="0"/>
              <a:t>Items have attributes, each has a type</a:t>
            </a:r>
          </a:p>
          <a:p>
            <a:pPr lvl="2">
              <a:spcBef>
                <a:spcPts val="200"/>
              </a:spcBef>
            </a:pPr>
            <a:r>
              <a:rPr lang="en-US" dirty="0"/>
              <a:t>Items are linked by cross references, each can have a type</a:t>
            </a:r>
          </a:p>
        </p:txBody>
      </p:sp>
    </p:spTree>
    <p:extLst>
      <p:ext uri="{BB962C8B-B14F-4D97-AF65-F5344CB8AC3E}">
        <p14:creationId xmlns:p14="http://schemas.microsoft.com/office/powerpoint/2010/main" val="26745256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altLang="en-US" dirty="0"/>
              <a:t>Items’ attributes either </a:t>
            </a:r>
            <a:r>
              <a:rPr lang="en-US" altLang="en-US" i="1" dirty="0">
                <a:solidFill>
                  <a:srgbClr val="FF0000"/>
                </a:solidFill>
              </a:rPr>
              <a:t>store </a:t>
            </a:r>
            <a:r>
              <a:rPr lang="en-US" altLang="en-US" dirty="0"/>
              <a:t>data, or </a:t>
            </a:r>
            <a:r>
              <a:rPr lang="en-US" altLang="en-US" i="1" dirty="0">
                <a:solidFill>
                  <a:srgbClr val="FF0000"/>
                </a:solidFill>
              </a:rPr>
              <a:t>reference,</a:t>
            </a:r>
            <a:r>
              <a:rPr lang="en-US" altLang="en-US" dirty="0"/>
              <a:t> or </a:t>
            </a:r>
            <a:r>
              <a:rPr lang="en-US" altLang="en-US" i="1" dirty="0">
                <a:solidFill>
                  <a:srgbClr val="FF0000"/>
                </a:solidFill>
              </a:rPr>
              <a:t>link </a:t>
            </a:r>
            <a:r>
              <a:rPr lang="en-US" altLang="en-US" dirty="0"/>
              <a:t>to it:</a:t>
            </a:r>
          </a:p>
        </p:txBody>
      </p:sp>
      <p:sp>
        <p:nvSpPr>
          <p:cNvPr id="18435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Databases: 3</a:t>
            </a:r>
            <a:endParaRPr lang="en-US" altLang="en-US" dirty="0"/>
          </a:p>
        </p:txBody>
      </p:sp>
      <p:sp>
        <p:nvSpPr>
          <p:cNvPr id="18437" name="Line 5"/>
          <p:cNvSpPr>
            <a:spLocks noChangeShapeType="1"/>
          </p:cNvSpPr>
          <p:nvPr/>
        </p:nvSpPr>
        <p:spPr bwMode="auto">
          <a:xfrm flipH="1">
            <a:off x="1295400" y="3055937"/>
            <a:ext cx="533400" cy="762000"/>
          </a:xfrm>
          <a:prstGeom prst="line">
            <a:avLst/>
          </a:prstGeom>
          <a:noFill/>
          <a:ln w="25400">
            <a:solidFill>
              <a:srgbClr val="339933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rIns="0" anchor="ctr"/>
          <a:lstStyle/>
          <a:p>
            <a:endParaRPr lang="en-US" dirty="0"/>
          </a:p>
        </p:txBody>
      </p:sp>
      <p:grpSp>
        <p:nvGrpSpPr>
          <p:cNvPr id="18438" name="Group 141"/>
          <p:cNvGrpSpPr>
            <a:grpSpLocks/>
          </p:cNvGrpSpPr>
          <p:nvPr/>
        </p:nvGrpSpPr>
        <p:grpSpPr bwMode="auto">
          <a:xfrm>
            <a:off x="1066800" y="2446337"/>
            <a:ext cx="1295400" cy="685800"/>
            <a:chOff x="672" y="1392"/>
            <a:chExt cx="816" cy="432"/>
          </a:xfrm>
        </p:grpSpPr>
        <p:sp>
          <p:nvSpPr>
            <p:cNvPr id="18548" name="Rectangle 18"/>
            <p:cNvSpPr>
              <a:spLocks noChangeArrowheads="1"/>
            </p:cNvSpPr>
            <p:nvPr/>
          </p:nvSpPr>
          <p:spPr bwMode="auto">
            <a:xfrm>
              <a:off x="864" y="1584"/>
              <a:ext cx="624" cy="240"/>
            </a:xfrm>
            <a:prstGeom prst="rect">
              <a:avLst/>
            </a:prstGeom>
            <a:solidFill>
              <a:schemeClr val="bg1"/>
            </a:solidFill>
            <a:ln w="12700" algn="ctr">
              <a:solidFill>
                <a:srgbClr val="1106E8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rIns="0" anchor="ctr"/>
            <a:lstStyle/>
            <a:p>
              <a:pPr algn="ctr">
                <a:spcBef>
                  <a:spcPct val="0"/>
                </a:spcBef>
              </a:pPr>
              <a:r>
                <a:rPr lang="en-US" altLang="en-US" sz="1200" b="1" dirty="0">
                  <a:solidFill>
                    <a:srgbClr val="0A0AB2"/>
                  </a:solidFill>
                  <a:latin typeface="Arial Unicode MS" pitchFamily="34" charset="-128"/>
                </a:rPr>
                <a:t>Item</a:t>
              </a:r>
            </a:p>
          </p:txBody>
        </p:sp>
        <p:sp>
          <p:nvSpPr>
            <p:cNvPr id="18549" name="Rectangle 19"/>
            <p:cNvSpPr>
              <a:spLocks noChangeArrowheads="1"/>
            </p:cNvSpPr>
            <p:nvPr/>
          </p:nvSpPr>
          <p:spPr bwMode="auto">
            <a:xfrm>
              <a:off x="768" y="1488"/>
              <a:ext cx="624" cy="240"/>
            </a:xfrm>
            <a:prstGeom prst="rect">
              <a:avLst/>
            </a:prstGeom>
            <a:solidFill>
              <a:schemeClr val="bg1"/>
            </a:solidFill>
            <a:ln w="12700" algn="ctr">
              <a:solidFill>
                <a:srgbClr val="1106E8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rIns="0" anchor="ctr"/>
            <a:lstStyle/>
            <a:p>
              <a:pPr algn="ctr">
                <a:spcBef>
                  <a:spcPct val="0"/>
                </a:spcBef>
              </a:pPr>
              <a:r>
                <a:rPr lang="en-US" altLang="en-US" sz="1200" b="1" dirty="0">
                  <a:solidFill>
                    <a:srgbClr val="0A0AB2"/>
                  </a:solidFill>
                  <a:latin typeface="Arial Unicode MS" pitchFamily="34" charset="-128"/>
                </a:rPr>
                <a:t>Item</a:t>
              </a:r>
            </a:p>
          </p:txBody>
        </p:sp>
        <p:sp>
          <p:nvSpPr>
            <p:cNvPr id="18550" name="Rectangle 20"/>
            <p:cNvSpPr>
              <a:spLocks noChangeArrowheads="1"/>
            </p:cNvSpPr>
            <p:nvPr/>
          </p:nvSpPr>
          <p:spPr bwMode="auto">
            <a:xfrm>
              <a:off x="672" y="1392"/>
              <a:ext cx="624" cy="240"/>
            </a:xfrm>
            <a:prstGeom prst="rect">
              <a:avLst/>
            </a:prstGeom>
            <a:solidFill>
              <a:schemeClr val="bg1"/>
            </a:solidFill>
            <a:ln w="12700" algn="ctr">
              <a:solidFill>
                <a:srgbClr val="1106E8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rIns="0" anchor="ctr"/>
            <a:lstStyle/>
            <a:p>
              <a:pPr algn="ctr">
                <a:spcBef>
                  <a:spcPct val="0"/>
                </a:spcBef>
              </a:pPr>
              <a:r>
                <a:rPr lang="en-US" altLang="en-US" sz="1200" b="1" dirty="0">
                  <a:solidFill>
                    <a:srgbClr val="0A0AB2"/>
                  </a:solidFill>
                  <a:latin typeface="Arial Unicode MS" pitchFamily="34" charset="-128"/>
                </a:rPr>
                <a:t>Item</a:t>
              </a:r>
            </a:p>
          </p:txBody>
        </p:sp>
      </p:grpSp>
      <p:grpSp>
        <p:nvGrpSpPr>
          <p:cNvPr id="18439" name="Group 157"/>
          <p:cNvGrpSpPr>
            <a:grpSpLocks/>
          </p:cNvGrpSpPr>
          <p:nvPr/>
        </p:nvGrpSpPr>
        <p:grpSpPr bwMode="auto">
          <a:xfrm>
            <a:off x="4046538" y="2033587"/>
            <a:ext cx="2633662" cy="641350"/>
            <a:chOff x="2549" y="1276"/>
            <a:chExt cx="1659" cy="404"/>
          </a:xfrm>
        </p:grpSpPr>
        <p:sp>
          <p:nvSpPr>
            <p:cNvPr id="18532" name="Line 6"/>
            <p:cNvSpPr>
              <a:spLocks noChangeShapeType="1"/>
            </p:cNvSpPr>
            <p:nvPr/>
          </p:nvSpPr>
          <p:spPr bwMode="auto">
            <a:xfrm flipV="1">
              <a:off x="2549" y="1536"/>
              <a:ext cx="427" cy="71"/>
            </a:xfrm>
            <a:prstGeom prst="line">
              <a:avLst/>
            </a:prstGeom>
            <a:noFill/>
            <a:ln w="25400">
              <a:solidFill>
                <a:srgbClr val="339933"/>
              </a:solidFill>
              <a:prstDash val="dash"/>
              <a:round/>
              <a:headEnd/>
              <a:tailEnd type="triangle" w="med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rIns="0" anchor="ctr"/>
            <a:lstStyle/>
            <a:p>
              <a:endParaRPr lang="en-US" dirty="0"/>
            </a:p>
          </p:txBody>
        </p:sp>
        <p:grpSp>
          <p:nvGrpSpPr>
            <p:cNvPr id="18533" name="Group 154"/>
            <p:cNvGrpSpPr>
              <a:grpSpLocks/>
            </p:cNvGrpSpPr>
            <p:nvPr/>
          </p:nvGrpSpPr>
          <p:grpSpPr bwMode="auto">
            <a:xfrm>
              <a:off x="2976" y="1344"/>
              <a:ext cx="304" cy="336"/>
              <a:chOff x="3072" y="1344"/>
              <a:chExt cx="304" cy="336"/>
            </a:xfrm>
          </p:grpSpPr>
          <p:grpSp>
            <p:nvGrpSpPr>
              <p:cNvPr id="18535" name="Group 99"/>
              <p:cNvGrpSpPr>
                <a:grpSpLocks/>
              </p:cNvGrpSpPr>
              <p:nvPr/>
            </p:nvGrpSpPr>
            <p:grpSpPr bwMode="auto">
              <a:xfrm flipH="1">
                <a:off x="3072" y="1344"/>
                <a:ext cx="304" cy="336"/>
                <a:chOff x="4176" y="2256"/>
                <a:chExt cx="304" cy="336"/>
              </a:xfrm>
            </p:grpSpPr>
            <p:sp>
              <p:nvSpPr>
                <p:cNvPr id="18541" name="Oval 100"/>
                <p:cNvSpPr>
                  <a:spLocks noChangeArrowheads="1"/>
                </p:cNvSpPr>
                <p:nvPr/>
              </p:nvSpPr>
              <p:spPr bwMode="auto">
                <a:xfrm>
                  <a:off x="4176" y="2491"/>
                  <a:ext cx="303" cy="101"/>
                </a:xfrm>
                <a:prstGeom prst="ellipse">
                  <a:avLst/>
                </a:prstGeom>
                <a:solidFill>
                  <a:srgbClr val="FFCC00"/>
                </a:solidFill>
                <a:ln w="6350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50000"/>
                    </a:spcBef>
                    <a:defRPr sz="1600">
                      <a:solidFill>
                        <a:srgbClr val="000000"/>
                      </a:solidFill>
                      <a:latin typeface="Arial Unicode MS" pitchFamily="34" charset="-128"/>
                    </a:defRPr>
                  </a:lvl1pPr>
                  <a:lvl2pPr marL="742950" indent="-285750" eaLnBrk="0" hangingPunct="0">
                    <a:spcBef>
                      <a:spcPct val="40000"/>
                    </a:spcBef>
                    <a:buClr>
                      <a:schemeClr val="hlink"/>
                    </a:buClr>
                    <a:buChar char="•"/>
                    <a:defRPr sz="1600">
                      <a:solidFill>
                        <a:srgbClr val="000000"/>
                      </a:solidFill>
                      <a:latin typeface="Arial Unicode MS" pitchFamily="34" charset="-128"/>
                    </a:defRPr>
                  </a:lvl2pPr>
                  <a:lvl3pPr marL="1143000" indent="-228600" eaLnBrk="0" hangingPunct="0">
                    <a:spcBef>
                      <a:spcPct val="30000"/>
                    </a:spcBef>
                    <a:buClr>
                      <a:schemeClr val="hlink"/>
                    </a:buClr>
                    <a:buChar char="•"/>
                    <a:defRPr sz="1600">
                      <a:solidFill>
                        <a:schemeClr val="tx1"/>
                      </a:solidFill>
                      <a:latin typeface="Arial Unicode MS" pitchFamily="34" charset="-128"/>
                    </a:defRPr>
                  </a:lvl3pPr>
                  <a:lvl4pPr marL="1600200" indent="-228600" eaLnBrk="0" hangingPunct="0">
                    <a:spcBef>
                      <a:spcPct val="30000"/>
                    </a:spcBef>
                    <a:buClr>
                      <a:schemeClr val="hlink"/>
                    </a:buClr>
                    <a:buChar char="•"/>
                    <a:defRPr sz="1400">
                      <a:solidFill>
                        <a:srgbClr val="000000"/>
                      </a:solidFill>
                      <a:latin typeface="Arial Unicode MS" pitchFamily="34" charset="-128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lr>
                      <a:schemeClr val="hlink"/>
                    </a:buClr>
                    <a:buChar char="•"/>
                    <a:defRPr sz="1400">
                      <a:solidFill>
                        <a:srgbClr val="3366FF"/>
                      </a:solidFill>
                      <a:latin typeface="Arial Unicode MS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Char char="•"/>
                    <a:defRPr sz="1400">
                      <a:solidFill>
                        <a:srgbClr val="3366FF"/>
                      </a:solidFill>
                      <a:latin typeface="Arial Unicode MS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Char char="•"/>
                    <a:defRPr sz="1400">
                      <a:solidFill>
                        <a:srgbClr val="3366FF"/>
                      </a:solidFill>
                      <a:latin typeface="Arial Unicode MS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Char char="•"/>
                    <a:defRPr sz="1400">
                      <a:solidFill>
                        <a:srgbClr val="3366FF"/>
                      </a:solidFill>
                      <a:latin typeface="Arial Unicode MS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Char char="•"/>
                    <a:defRPr sz="1400">
                      <a:solidFill>
                        <a:srgbClr val="3366FF"/>
                      </a:solidFill>
                      <a:latin typeface="Arial Unicode MS" pitchFamily="34" charset="-128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</a:pPr>
                  <a:endParaRPr lang="en-US" altLang="en-US" sz="1200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8542" name="Rectangle 101"/>
                <p:cNvSpPr>
                  <a:spLocks noChangeArrowheads="1"/>
                </p:cNvSpPr>
                <p:nvPr/>
              </p:nvSpPr>
              <p:spPr bwMode="auto">
                <a:xfrm>
                  <a:off x="4176" y="2347"/>
                  <a:ext cx="303" cy="196"/>
                </a:xfrm>
                <a:prstGeom prst="rect">
                  <a:avLst/>
                </a:prstGeom>
                <a:solidFill>
                  <a:srgbClr val="FFCC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635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50000"/>
                    </a:spcBef>
                    <a:defRPr sz="1600">
                      <a:solidFill>
                        <a:srgbClr val="000000"/>
                      </a:solidFill>
                      <a:latin typeface="Arial Unicode MS" pitchFamily="34" charset="-128"/>
                    </a:defRPr>
                  </a:lvl1pPr>
                  <a:lvl2pPr marL="742950" indent="-285750" eaLnBrk="0" hangingPunct="0">
                    <a:spcBef>
                      <a:spcPct val="40000"/>
                    </a:spcBef>
                    <a:buClr>
                      <a:schemeClr val="hlink"/>
                    </a:buClr>
                    <a:buChar char="•"/>
                    <a:defRPr sz="1600">
                      <a:solidFill>
                        <a:srgbClr val="000000"/>
                      </a:solidFill>
                      <a:latin typeface="Arial Unicode MS" pitchFamily="34" charset="-128"/>
                    </a:defRPr>
                  </a:lvl2pPr>
                  <a:lvl3pPr marL="1143000" indent="-228600" eaLnBrk="0" hangingPunct="0">
                    <a:spcBef>
                      <a:spcPct val="30000"/>
                    </a:spcBef>
                    <a:buClr>
                      <a:schemeClr val="hlink"/>
                    </a:buClr>
                    <a:buChar char="•"/>
                    <a:defRPr sz="1600">
                      <a:solidFill>
                        <a:schemeClr val="tx1"/>
                      </a:solidFill>
                      <a:latin typeface="Arial Unicode MS" pitchFamily="34" charset="-128"/>
                    </a:defRPr>
                  </a:lvl3pPr>
                  <a:lvl4pPr marL="1600200" indent="-228600" eaLnBrk="0" hangingPunct="0">
                    <a:spcBef>
                      <a:spcPct val="30000"/>
                    </a:spcBef>
                    <a:buClr>
                      <a:schemeClr val="hlink"/>
                    </a:buClr>
                    <a:buChar char="•"/>
                    <a:defRPr sz="1400">
                      <a:solidFill>
                        <a:srgbClr val="000000"/>
                      </a:solidFill>
                      <a:latin typeface="Arial Unicode MS" pitchFamily="34" charset="-128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lr>
                      <a:schemeClr val="hlink"/>
                    </a:buClr>
                    <a:buChar char="•"/>
                    <a:defRPr sz="1400">
                      <a:solidFill>
                        <a:srgbClr val="3366FF"/>
                      </a:solidFill>
                      <a:latin typeface="Arial Unicode MS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Char char="•"/>
                    <a:defRPr sz="1400">
                      <a:solidFill>
                        <a:srgbClr val="3366FF"/>
                      </a:solidFill>
                      <a:latin typeface="Arial Unicode MS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Char char="•"/>
                    <a:defRPr sz="1400">
                      <a:solidFill>
                        <a:srgbClr val="3366FF"/>
                      </a:solidFill>
                      <a:latin typeface="Arial Unicode MS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Char char="•"/>
                    <a:defRPr sz="1400">
                      <a:solidFill>
                        <a:srgbClr val="3366FF"/>
                      </a:solidFill>
                      <a:latin typeface="Arial Unicode MS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Char char="•"/>
                    <a:defRPr sz="1400">
                      <a:solidFill>
                        <a:srgbClr val="3366FF"/>
                      </a:solidFill>
                      <a:latin typeface="Arial Unicode MS" pitchFamily="34" charset="-128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</a:pPr>
                  <a:endParaRPr lang="en-US" altLang="en-US" sz="1200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8543" name="Oval 102"/>
                <p:cNvSpPr>
                  <a:spLocks noChangeArrowheads="1"/>
                </p:cNvSpPr>
                <p:nvPr/>
              </p:nvSpPr>
              <p:spPr bwMode="auto">
                <a:xfrm>
                  <a:off x="4176" y="2290"/>
                  <a:ext cx="303" cy="100"/>
                </a:xfrm>
                <a:prstGeom prst="ellipse">
                  <a:avLst/>
                </a:prstGeom>
                <a:solidFill>
                  <a:srgbClr val="FFCC00"/>
                </a:solidFill>
                <a:ln w="6350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50000"/>
                    </a:spcBef>
                    <a:defRPr sz="1600">
                      <a:solidFill>
                        <a:srgbClr val="000000"/>
                      </a:solidFill>
                      <a:latin typeface="Arial Unicode MS" pitchFamily="34" charset="-128"/>
                    </a:defRPr>
                  </a:lvl1pPr>
                  <a:lvl2pPr marL="742950" indent="-285750" eaLnBrk="0" hangingPunct="0">
                    <a:spcBef>
                      <a:spcPct val="40000"/>
                    </a:spcBef>
                    <a:buClr>
                      <a:schemeClr val="hlink"/>
                    </a:buClr>
                    <a:buChar char="•"/>
                    <a:defRPr sz="1600">
                      <a:solidFill>
                        <a:srgbClr val="000000"/>
                      </a:solidFill>
                      <a:latin typeface="Arial Unicode MS" pitchFamily="34" charset="-128"/>
                    </a:defRPr>
                  </a:lvl2pPr>
                  <a:lvl3pPr marL="1143000" indent="-228600" eaLnBrk="0" hangingPunct="0">
                    <a:spcBef>
                      <a:spcPct val="30000"/>
                    </a:spcBef>
                    <a:buClr>
                      <a:schemeClr val="hlink"/>
                    </a:buClr>
                    <a:buChar char="•"/>
                    <a:defRPr sz="1600">
                      <a:solidFill>
                        <a:schemeClr val="tx1"/>
                      </a:solidFill>
                      <a:latin typeface="Arial Unicode MS" pitchFamily="34" charset="-128"/>
                    </a:defRPr>
                  </a:lvl3pPr>
                  <a:lvl4pPr marL="1600200" indent="-228600" eaLnBrk="0" hangingPunct="0">
                    <a:spcBef>
                      <a:spcPct val="30000"/>
                    </a:spcBef>
                    <a:buClr>
                      <a:schemeClr val="hlink"/>
                    </a:buClr>
                    <a:buChar char="•"/>
                    <a:defRPr sz="1400">
                      <a:solidFill>
                        <a:srgbClr val="000000"/>
                      </a:solidFill>
                      <a:latin typeface="Arial Unicode MS" pitchFamily="34" charset="-128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lr>
                      <a:schemeClr val="hlink"/>
                    </a:buClr>
                    <a:buChar char="•"/>
                    <a:defRPr sz="1400">
                      <a:solidFill>
                        <a:srgbClr val="3366FF"/>
                      </a:solidFill>
                      <a:latin typeface="Arial Unicode MS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Char char="•"/>
                    <a:defRPr sz="1400">
                      <a:solidFill>
                        <a:srgbClr val="3366FF"/>
                      </a:solidFill>
                      <a:latin typeface="Arial Unicode MS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Char char="•"/>
                    <a:defRPr sz="1400">
                      <a:solidFill>
                        <a:srgbClr val="3366FF"/>
                      </a:solidFill>
                      <a:latin typeface="Arial Unicode MS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Char char="•"/>
                    <a:defRPr sz="1400">
                      <a:solidFill>
                        <a:srgbClr val="3366FF"/>
                      </a:solidFill>
                      <a:latin typeface="Arial Unicode MS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Char char="•"/>
                    <a:defRPr sz="1400">
                      <a:solidFill>
                        <a:srgbClr val="3366FF"/>
                      </a:solidFill>
                      <a:latin typeface="Arial Unicode MS" pitchFamily="34" charset="-128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</a:pPr>
                  <a:endParaRPr lang="en-US" altLang="en-US" sz="1200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8544" name="Rectangle 103"/>
                <p:cNvSpPr>
                  <a:spLocks noChangeArrowheads="1"/>
                </p:cNvSpPr>
                <p:nvPr/>
              </p:nvSpPr>
              <p:spPr bwMode="auto">
                <a:xfrm>
                  <a:off x="4176" y="2306"/>
                  <a:ext cx="303" cy="39"/>
                </a:xfrm>
                <a:prstGeom prst="rect">
                  <a:avLst/>
                </a:prstGeom>
                <a:solidFill>
                  <a:srgbClr val="FFCC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635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50000"/>
                    </a:spcBef>
                    <a:defRPr sz="1600">
                      <a:solidFill>
                        <a:srgbClr val="000000"/>
                      </a:solidFill>
                      <a:latin typeface="Arial Unicode MS" pitchFamily="34" charset="-128"/>
                    </a:defRPr>
                  </a:lvl1pPr>
                  <a:lvl2pPr marL="742950" indent="-285750" eaLnBrk="0" hangingPunct="0">
                    <a:spcBef>
                      <a:spcPct val="40000"/>
                    </a:spcBef>
                    <a:buClr>
                      <a:schemeClr val="hlink"/>
                    </a:buClr>
                    <a:buChar char="•"/>
                    <a:defRPr sz="1600">
                      <a:solidFill>
                        <a:srgbClr val="000000"/>
                      </a:solidFill>
                      <a:latin typeface="Arial Unicode MS" pitchFamily="34" charset="-128"/>
                    </a:defRPr>
                  </a:lvl2pPr>
                  <a:lvl3pPr marL="1143000" indent="-228600" eaLnBrk="0" hangingPunct="0">
                    <a:spcBef>
                      <a:spcPct val="30000"/>
                    </a:spcBef>
                    <a:buClr>
                      <a:schemeClr val="hlink"/>
                    </a:buClr>
                    <a:buChar char="•"/>
                    <a:defRPr sz="1600">
                      <a:solidFill>
                        <a:schemeClr val="tx1"/>
                      </a:solidFill>
                      <a:latin typeface="Arial Unicode MS" pitchFamily="34" charset="-128"/>
                    </a:defRPr>
                  </a:lvl3pPr>
                  <a:lvl4pPr marL="1600200" indent="-228600" eaLnBrk="0" hangingPunct="0">
                    <a:spcBef>
                      <a:spcPct val="30000"/>
                    </a:spcBef>
                    <a:buClr>
                      <a:schemeClr val="hlink"/>
                    </a:buClr>
                    <a:buChar char="•"/>
                    <a:defRPr sz="1400">
                      <a:solidFill>
                        <a:srgbClr val="000000"/>
                      </a:solidFill>
                      <a:latin typeface="Arial Unicode MS" pitchFamily="34" charset="-128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lr>
                      <a:schemeClr val="hlink"/>
                    </a:buClr>
                    <a:buChar char="•"/>
                    <a:defRPr sz="1400">
                      <a:solidFill>
                        <a:srgbClr val="3366FF"/>
                      </a:solidFill>
                      <a:latin typeface="Arial Unicode MS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Char char="•"/>
                    <a:defRPr sz="1400">
                      <a:solidFill>
                        <a:srgbClr val="3366FF"/>
                      </a:solidFill>
                      <a:latin typeface="Arial Unicode MS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Char char="•"/>
                    <a:defRPr sz="1400">
                      <a:solidFill>
                        <a:srgbClr val="3366FF"/>
                      </a:solidFill>
                      <a:latin typeface="Arial Unicode MS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Char char="•"/>
                    <a:defRPr sz="1400">
                      <a:solidFill>
                        <a:srgbClr val="3366FF"/>
                      </a:solidFill>
                      <a:latin typeface="Arial Unicode MS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Char char="•"/>
                    <a:defRPr sz="1400">
                      <a:solidFill>
                        <a:srgbClr val="3366FF"/>
                      </a:solidFill>
                      <a:latin typeface="Arial Unicode MS" pitchFamily="34" charset="-128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</a:pPr>
                  <a:endParaRPr lang="en-US" altLang="en-US" sz="1200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8545" name="Oval 104"/>
                <p:cNvSpPr>
                  <a:spLocks noChangeArrowheads="1"/>
                </p:cNvSpPr>
                <p:nvPr/>
              </p:nvSpPr>
              <p:spPr bwMode="auto">
                <a:xfrm>
                  <a:off x="4176" y="2256"/>
                  <a:ext cx="303" cy="101"/>
                </a:xfrm>
                <a:prstGeom prst="ellipse">
                  <a:avLst/>
                </a:prstGeom>
                <a:solidFill>
                  <a:srgbClr val="FFCC00"/>
                </a:solidFill>
                <a:ln w="6350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50000"/>
                    </a:spcBef>
                    <a:defRPr sz="1600">
                      <a:solidFill>
                        <a:srgbClr val="000000"/>
                      </a:solidFill>
                      <a:latin typeface="Arial Unicode MS" pitchFamily="34" charset="-128"/>
                    </a:defRPr>
                  </a:lvl1pPr>
                  <a:lvl2pPr marL="742950" indent="-285750" eaLnBrk="0" hangingPunct="0">
                    <a:spcBef>
                      <a:spcPct val="40000"/>
                    </a:spcBef>
                    <a:buClr>
                      <a:schemeClr val="hlink"/>
                    </a:buClr>
                    <a:buChar char="•"/>
                    <a:defRPr sz="1600">
                      <a:solidFill>
                        <a:srgbClr val="000000"/>
                      </a:solidFill>
                      <a:latin typeface="Arial Unicode MS" pitchFamily="34" charset="-128"/>
                    </a:defRPr>
                  </a:lvl2pPr>
                  <a:lvl3pPr marL="1143000" indent="-228600" eaLnBrk="0" hangingPunct="0">
                    <a:spcBef>
                      <a:spcPct val="30000"/>
                    </a:spcBef>
                    <a:buClr>
                      <a:schemeClr val="hlink"/>
                    </a:buClr>
                    <a:buChar char="•"/>
                    <a:defRPr sz="1600">
                      <a:solidFill>
                        <a:schemeClr val="tx1"/>
                      </a:solidFill>
                      <a:latin typeface="Arial Unicode MS" pitchFamily="34" charset="-128"/>
                    </a:defRPr>
                  </a:lvl3pPr>
                  <a:lvl4pPr marL="1600200" indent="-228600" eaLnBrk="0" hangingPunct="0">
                    <a:spcBef>
                      <a:spcPct val="30000"/>
                    </a:spcBef>
                    <a:buClr>
                      <a:schemeClr val="hlink"/>
                    </a:buClr>
                    <a:buChar char="•"/>
                    <a:defRPr sz="1400">
                      <a:solidFill>
                        <a:srgbClr val="000000"/>
                      </a:solidFill>
                      <a:latin typeface="Arial Unicode MS" pitchFamily="34" charset="-128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lr>
                      <a:schemeClr val="hlink"/>
                    </a:buClr>
                    <a:buChar char="•"/>
                    <a:defRPr sz="1400">
                      <a:solidFill>
                        <a:srgbClr val="3366FF"/>
                      </a:solidFill>
                      <a:latin typeface="Arial Unicode MS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Char char="•"/>
                    <a:defRPr sz="1400">
                      <a:solidFill>
                        <a:srgbClr val="3366FF"/>
                      </a:solidFill>
                      <a:latin typeface="Arial Unicode MS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Char char="•"/>
                    <a:defRPr sz="1400">
                      <a:solidFill>
                        <a:srgbClr val="3366FF"/>
                      </a:solidFill>
                      <a:latin typeface="Arial Unicode MS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Char char="•"/>
                    <a:defRPr sz="1400">
                      <a:solidFill>
                        <a:srgbClr val="3366FF"/>
                      </a:solidFill>
                      <a:latin typeface="Arial Unicode MS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Char char="•"/>
                    <a:defRPr sz="1400">
                      <a:solidFill>
                        <a:srgbClr val="3366FF"/>
                      </a:solidFill>
                      <a:latin typeface="Arial Unicode MS" pitchFamily="34" charset="-128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</a:pPr>
                  <a:endParaRPr lang="en-US" altLang="en-US" sz="1200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8546" name="Line 105"/>
                <p:cNvSpPr>
                  <a:spLocks noChangeShapeType="1"/>
                </p:cNvSpPr>
                <p:nvPr/>
              </p:nvSpPr>
              <p:spPr bwMode="auto">
                <a:xfrm>
                  <a:off x="4480" y="2311"/>
                  <a:ext cx="0" cy="232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dirty="0"/>
                </a:p>
              </p:txBody>
            </p:sp>
            <p:sp>
              <p:nvSpPr>
                <p:cNvPr id="18547" name="Line 106"/>
                <p:cNvSpPr>
                  <a:spLocks noChangeShapeType="1"/>
                </p:cNvSpPr>
                <p:nvPr/>
              </p:nvSpPr>
              <p:spPr bwMode="auto">
                <a:xfrm>
                  <a:off x="4176" y="2311"/>
                  <a:ext cx="0" cy="232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dirty="0"/>
                </a:p>
              </p:txBody>
            </p:sp>
          </p:grpSp>
          <p:grpSp>
            <p:nvGrpSpPr>
              <p:cNvPr id="18536" name="Group 124"/>
              <p:cNvGrpSpPr>
                <a:grpSpLocks/>
              </p:cNvGrpSpPr>
              <p:nvPr/>
            </p:nvGrpSpPr>
            <p:grpSpPr bwMode="auto">
              <a:xfrm>
                <a:off x="3120" y="1440"/>
                <a:ext cx="192" cy="192"/>
                <a:chOff x="3120" y="2256"/>
                <a:chExt cx="192" cy="192"/>
              </a:xfrm>
            </p:grpSpPr>
            <p:sp>
              <p:nvSpPr>
                <p:cNvPr id="18537" name="Rectangle 125"/>
                <p:cNvSpPr>
                  <a:spLocks noChangeArrowheads="1"/>
                </p:cNvSpPr>
                <p:nvPr/>
              </p:nvSpPr>
              <p:spPr bwMode="auto">
                <a:xfrm>
                  <a:off x="3120" y="2256"/>
                  <a:ext cx="192" cy="192"/>
                </a:xfrm>
                <a:prstGeom prst="rect">
                  <a:avLst/>
                </a:prstGeom>
                <a:solidFill>
                  <a:schemeClr val="bg1"/>
                </a:solidFill>
                <a:ln w="6350">
                  <a:solidFill>
                    <a:schemeClr val="tx2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0" rIns="0" anchor="ctr"/>
                <a:lstStyle>
                  <a:lvl1pPr eaLnBrk="0" hangingPunct="0">
                    <a:spcBef>
                      <a:spcPct val="50000"/>
                    </a:spcBef>
                    <a:defRPr sz="1600">
                      <a:solidFill>
                        <a:srgbClr val="000000"/>
                      </a:solidFill>
                      <a:latin typeface="Arial Unicode MS" pitchFamily="34" charset="-128"/>
                    </a:defRPr>
                  </a:lvl1pPr>
                  <a:lvl2pPr marL="742950" indent="-285750" eaLnBrk="0" hangingPunct="0">
                    <a:spcBef>
                      <a:spcPct val="40000"/>
                    </a:spcBef>
                    <a:buClr>
                      <a:schemeClr val="hlink"/>
                    </a:buClr>
                    <a:buChar char="•"/>
                    <a:defRPr sz="1600">
                      <a:solidFill>
                        <a:srgbClr val="000000"/>
                      </a:solidFill>
                      <a:latin typeface="Arial Unicode MS" pitchFamily="34" charset="-128"/>
                    </a:defRPr>
                  </a:lvl2pPr>
                  <a:lvl3pPr marL="1143000" indent="-228600" eaLnBrk="0" hangingPunct="0">
                    <a:spcBef>
                      <a:spcPct val="30000"/>
                    </a:spcBef>
                    <a:buClr>
                      <a:schemeClr val="hlink"/>
                    </a:buClr>
                    <a:buChar char="•"/>
                    <a:defRPr sz="1600">
                      <a:solidFill>
                        <a:schemeClr val="tx1"/>
                      </a:solidFill>
                      <a:latin typeface="Arial Unicode MS" pitchFamily="34" charset="-128"/>
                    </a:defRPr>
                  </a:lvl3pPr>
                  <a:lvl4pPr marL="1600200" indent="-228600" eaLnBrk="0" hangingPunct="0">
                    <a:spcBef>
                      <a:spcPct val="30000"/>
                    </a:spcBef>
                    <a:buClr>
                      <a:schemeClr val="hlink"/>
                    </a:buClr>
                    <a:buChar char="•"/>
                    <a:defRPr sz="1400">
                      <a:solidFill>
                        <a:srgbClr val="000000"/>
                      </a:solidFill>
                      <a:latin typeface="Arial Unicode MS" pitchFamily="34" charset="-128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lr>
                      <a:schemeClr val="hlink"/>
                    </a:buClr>
                    <a:buChar char="•"/>
                    <a:defRPr sz="1400">
                      <a:solidFill>
                        <a:srgbClr val="3366FF"/>
                      </a:solidFill>
                      <a:latin typeface="Arial Unicode MS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Char char="•"/>
                    <a:defRPr sz="1400">
                      <a:solidFill>
                        <a:srgbClr val="3366FF"/>
                      </a:solidFill>
                      <a:latin typeface="Arial Unicode MS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Char char="•"/>
                    <a:defRPr sz="1400">
                      <a:solidFill>
                        <a:srgbClr val="3366FF"/>
                      </a:solidFill>
                      <a:latin typeface="Arial Unicode MS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Char char="•"/>
                    <a:defRPr sz="1400">
                      <a:solidFill>
                        <a:srgbClr val="3366FF"/>
                      </a:solidFill>
                      <a:latin typeface="Arial Unicode MS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Char char="•"/>
                    <a:defRPr sz="1400">
                      <a:solidFill>
                        <a:srgbClr val="3366FF"/>
                      </a:solidFill>
                      <a:latin typeface="Arial Unicode MS" pitchFamily="34" charset="-128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</a:pPr>
                  <a:endParaRPr lang="en-US" altLang="en-US" sz="1200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8538" name="Line 126"/>
                <p:cNvSpPr>
                  <a:spLocks noChangeShapeType="1"/>
                </p:cNvSpPr>
                <p:nvPr/>
              </p:nvSpPr>
              <p:spPr bwMode="auto">
                <a:xfrm>
                  <a:off x="3168" y="2304"/>
                  <a:ext cx="96" cy="0"/>
                </a:xfrm>
                <a:prstGeom prst="line">
                  <a:avLst/>
                </a:prstGeom>
                <a:noFill/>
                <a:ln w="12700">
                  <a:solidFill>
                    <a:schemeClr val="tx2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0" rIns="0" anchor="ctr"/>
                <a:lstStyle/>
                <a:p>
                  <a:endParaRPr lang="en-US" dirty="0"/>
                </a:p>
              </p:txBody>
            </p:sp>
            <p:sp>
              <p:nvSpPr>
                <p:cNvPr id="18539" name="Line 127"/>
                <p:cNvSpPr>
                  <a:spLocks noChangeShapeType="1"/>
                </p:cNvSpPr>
                <p:nvPr/>
              </p:nvSpPr>
              <p:spPr bwMode="auto">
                <a:xfrm>
                  <a:off x="3168" y="2352"/>
                  <a:ext cx="96" cy="0"/>
                </a:xfrm>
                <a:prstGeom prst="line">
                  <a:avLst/>
                </a:prstGeom>
                <a:noFill/>
                <a:ln w="12700">
                  <a:solidFill>
                    <a:schemeClr val="tx2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0" rIns="0" anchor="ctr"/>
                <a:lstStyle/>
                <a:p>
                  <a:endParaRPr lang="en-US" dirty="0"/>
                </a:p>
              </p:txBody>
            </p:sp>
            <p:sp>
              <p:nvSpPr>
                <p:cNvPr id="18540" name="Line 128"/>
                <p:cNvSpPr>
                  <a:spLocks noChangeShapeType="1"/>
                </p:cNvSpPr>
                <p:nvPr/>
              </p:nvSpPr>
              <p:spPr bwMode="auto">
                <a:xfrm>
                  <a:off x="3168" y="2400"/>
                  <a:ext cx="96" cy="0"/>
                </a:xfrm>
                <a:prstGeom prst="line">
                  <a:avLst/>
                </a:prstGeom>
                <a:noFill/>
                <a:ln w="12700">
                  <a:solidFill>
                    <a:schemeClr val="tx2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0" rIns="0" anchor="ctr"/>
                <a:lstStyle/>
                <a:p>
                  <a:endParaRPr lang="en-US" dirty="0"/>
                </a:p>
              </p:txBody>
            </p:sp>
          </p:grpSp>
        </p:grpSp>
        <p:sp>
          <p:nvSpPr>
            <p:cNvPr id="18534" name="Rectangle 132"/>
            <p:cNvSpPr>
              <a:spLocks noChangeArrowheads="1"/>
            </p:cNvSpPr>
            <p:nvPr/>
          </p:nvSpPr>
          <p:spPr bwMode="auto">
            <a:xfrm>
              <a:off x="3305" y="1276"/>
              <a:ext cx="903" cy="11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spcBef>
                  <a:spcPct val="50000"/>
                </a:spcBef>
                <a:defRPr sz="1600">
                  <a:solidFill>
                    <a:srgbClr val="000000"/>
                  </a:solidFill>
                  <a:latin typeface="Arial Unicode MS" pitchFamily="34" charset="-128"/>
                </a:defRPr>
              </a:lvl1pPr>
              <a:lvl2pPr marL="742950" indent="-285750" eaLnBrk="0" hangingPunct="0">
                <a:spcBef>
                  <a:spcPct val="40000"/>
                </a:spcBef>
                <a:buClr>
                  <a:schemeClr val="hlink"/>
                </a:buClr>
                <a:buChar char="•"/>
                <a:defRPr sz="1600">
                  <a:solidFill>
                    <a:srgbClr val="000000"/>
                  </a:solidFill>
                  <a:latin typeface="Arial Unicode MS" pitchFamily="34" charset="-128"/>
                </a:defRPr>
              </a:lvl2pPr>
              <a:lvl3pPr marL="1143000" indent="-228600" eaLnBrk="0" hangingPunct="0">
                <a:spcBef>
                  <a:spcPct val="30000"/>
                </a:spcBef>
                <a:buClr>
                  <a:schemeClr val="hlink"/>
                </a:buClr>
                <a:buChar char="•"/>
                <a:defRPr sz="1600">
                  <a:solidFill>
                    <a:schemeClr val="tx1"/>
                  </a:solidFill>
                  <a:latin typeface="Arial Unicode MS" pitchFamily="34" charset="-128"/>
                </a:defRPr>
              </a:lvl3pPr>
              <a:lvl4pPr marL="1600200" indent="-228600" eaLnBrk="0" hangingPunct="0">
                <a:spcBef>
                  <a:spcPct val="30000"/>
                </a:spcBef>
                <a:buClr>
                  <a:schemeClr val="hlink"/>
                </a:buClr>
                <a:buChar char="•"/>
                <a:defRPr sz="1400">
                  <a:solidFill>
                    <a:srgbClr val="000000"/>
                  </a:solidFill>
                  <a:latin typeface="Arial Unicode MS" pitchFamily="34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hlink"/>
                </a:buClr>
                <a:buChar char="•"/>
                <a:defRPr sz="1400">
                  <a:solidFill>
                    <a:srgbClr val="3366FF"/>
                  </a:solidFill>
                  <a:latin typeface="Arial Unicode MS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Char char="•"/>
                <a:defRPr sz="1400">
                  <a:solidFill>
                    <a:srgbClr val="3366FF"/>
                  </a:solidFill>
                  <a:latin typeface="Arial Unicode MS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Char char="•"/>
                <a:defRPr sz="1400">
                  <a:solidFill>
                    <a:srgbClr val="3366FF"/>
                  </a:solidFill>
                  <a:latin typeface="Arial Unicode MS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Char char="•"/>
                <a:defRPr sz="1400">
                  <a:solidFill>
                    <a:srgbClr val="3366FF"/>
                  </a:solidFill>
                  <a:latin typeface="Arial Unicode MS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Char char="•"/>
                <a:defRPr sz="1400">
                  <a:solidFill>
                    <a:srgbClr val="3366FF"/>
                  </a:solidFill>
                  <a:latin typeface="Arial Unicode MS" pitchFamily="34" charset="-128"/>
                </a:defRPr>
              </a:lvl9pPr>
            </a:lstStyle>
            <a:p>
              <a:pPr>
                <a:spcBef>
                  <a:spcPct val="0"/>
                </a:spcBef>
              </a:pPr>
              <a:r>
                <a:rPr lang="en-US" altLang="en-US" sz="1200" dirty="0">
                  <a:solidFill>
                    <a:srgbClr val="3333FF"/>
                  </a:solidFill>
                </a:rPr>
                <a:t>Store in external files</a:t>
              </a:r>
            </a:p>
          </p:txBody>
        </p:sp>
      </p:grpSp>
      <p:grpSp>
        <p:nvGrpSpPr>
          <p:cNvPr id="18440" name="Group 162"/>
          <p:cNvGrpSpPr>
            <a:grpSpLocks/>
          </p:cNvGrpSpPr>
          <p:nvPr/>
        </p:nvGrpSpPr>
        <p:grpSpPr bwMode="auto">
          <a:xfrm>
            <a:off x="4038602" y="3336926"/>
            <a:ext cx="2062164" cy="1731963"/>
            <a:chOff x="2544" y="2097"/>
            <a:chExt cx="1299" cy="1091"/>
          </a:xfrm>
        </p:grpSpPr>
        <p:sp>
          <p:nvSpPr>
            <p:cNvPr id="18523" name="Freeform 9"/>
            <p:cNvSpPr>
              <a:spLocks/>
            </p:cNvSpPr>
            <p:nvPr/>
          </p:nvSpPr>
          <p:spPr bwMode="auto">
            <a:xfrm>
              <a:off x="2544" y="2097"/>
              <a:ext cx="384" cy="447"/>
            </a:xfrm>
            <a:custGeom>
              <a:avLst/>
              <a:gdLst>
                <a:gd name="T0" fmla="*/ 0 w 624"/>
                <a:gd name="T1" fmla="*/ 0 h 288"/>
                <a:gd name="T2" fmla="*/ 123 w 624"/>
                <a:gd name="T3" fmla="*/ 0 h 288"/>
                <a:gd name="T4" fmla="*/ 145 w 624"/>
                <a:gd name="T5" fmla="*/ 1077 h 288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624" h="288">
                  <a:moveTo>
                    <a:pt x="0" y="0"/>
                  </a:moveTo>
                  <a:lnTo>
                    <a:pt x="528" y="0"/>
                  </a:lnTo>
                  <a:lnTo>
                    <a:pt x="624" y="288"/>
                  </a:lnTo>
                </a:path>
              </a:pathLst>
            </a:custGeom>
            <a:noFill/>
            <a:ln w="25400" cap="flat" cmpd="sng">
              <a:solidFill>
                <a:srgbClr val="339933"/>
              </a:solidFill>
              <a:prstDash val="dash"/>
              <a:round/>
              <a:headEnd type="none" w="med" len="med"/>
              <a:tailEnd type="triangle" w="med" len="lg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rIns="0" anchor="ctr"/>
            <a:lstStyle/>
            <a:p>
              <a:endParaRPr lang="en-US" dirty="0"/>
            </a:p>
          </p:txBody>
        </p:sp>
        <p:grpSp>
          <p:nvGrpSpPr>
            <p:cNvPr id="18524" name="Group 122"/>
            <p:cNvGrpSpPr>
              <a:grpSpLocks/>
            </p:cNvGrpSpPr>
            <p:nvPr/>
          </p:nvGrpSpPr>
          <p:grpSpPr bwMode="auto">
            <a:xfrm>
              <a:off x="2736" y="2544"/>
              <a:ext cx="528" cy="502"/>
              <a:chOff x="2880" y="2400"/>
              <a:chExt cx="528" cy="502"/>
            </a:xfrm>
          </p:grpSpPr>
          <p:graphicFrame>
            <p:nvGraphicFramePr>
              <p:cNvPr id="18526" name="Object 11"/>
              <p:cNvGraphicFramePr>
                <a:graphicFrameLocks noChangeAspect="1"/>
              </p:cNvGraphicFramePr>
              <p:nvPr/>
            </p:nvGraphicFramePr>
            <p:xfrm>
              <a:off x="2880" y="2400"/>
              <a:ext cx="528" cy="502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name="Clip" r:id="rId2" imgW="3657600" imgH="3480206" progId="MS_ClipArt_Gallery.2">
                      <p:embed/>
                    </p:oleObj>
                  </mc:Choice>
                  <mc:Fallback>
                    <p:oleObj name="Clip" r:id="rId2" imgW="3657600" imgH="3480206" progId="MS_ClipArt_Gallery.2">
                      <p:embed/>
                      <p:pic>
                        <p:nvPicPr>
                          <p:cNvPr id="18526" name="Object 11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3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2880" y="2400"/>
                            <a:ext cx="528" cy="502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rgbClr val="808080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pSp>
            <p:nvGrpSpPr>
              <p:cNvPr id="18527" name="Group 112"/>
              <p:cNvGrpSpPr>
                <a:grpSpLocks/>
              </p:cNvGrpSpPr>
              <p:nvPr/>
            </p:nvGrpSpPr>
            <p:grpSpPr bwMode="auto">
              <a:xfrm>
                <a:off x="3040" y="2561"/>
                <a:ext cx="192" cy="192"/>
                <a:chOff x="3120" y="2256"/>
                <a:chExt cx="192" cy="192"/>
              </a:xfrm>
            </p:grpSpPr>
            <p:sp>
              <p:nvSpPr>
                <p:cNvPr id="18528" name="Rectangle 113"/>
                <p:cNvSpPr>
                  <a:spLocks noChangeArrowheads="1"/>
                </p:cNvSpPr>
                <p:nvPr/>
              </p:nvSpPr>
              <p:spPr bwMode="auto">
                <a:xfrm>
                  <a:off x="3120" y="2256"/>
                  <a:ext cx="192" cy="192"/>
                </a:xfrm>
                <a:prstGeom prst="rect">
                  <a:avLst/>
                </a:prstGeom>
                <a:solidFill>
                  <a:schemeClr val="bg1"/>
                </a:solidFill>
                <a:ln w="6350">
                  <a:solidFill>
                    <a:schemeClr val="tx2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0" rIns="0" anchor="ctr"/>
                <a:lstStyle>
                  <a:lvl1pPr eaLnBrk="0" hangingPunct="0">
                    <a:spcBef>
                      <a:spcPct val="50000"/>
                    </a:spcBef>
                    <a:defRPr sz="1600">
                      <a:solidFill>
                        <a:srgbClr val="000000"/>
                      </a:solidFill>
                      <a:latin typeface="Arial Unicode MS" pitchFamily="34" charset="-128"/>
                    </a:defRPr>
                  </a:lvl1pPr>
                  <a:lvl2pPr marL="742950" indent="-285750" eaLnBrk="0" hangingPunct="0">
                    <a:spcBef>
                      <a:spcPct val="40000"/>
                    </a:spcBef>
                    <a:buClr>
                      <a:schemeClr val="hlink"/>
                    </a:buClr>
                    <a:buChar char="•"/>
                    <a:defRPr sz="1600">
                      <a:solidFill>
                        <a:srgbClr val="000000"/>
                      </a:solidFill>
                      <a:latin typeface="Arial Unicode MS" pitchFamily="34" charset="-128"/>
                    </a:defRPr>
                  </a:lvl2pPr>
                  <a:lvl3pPr marL="1143000" indent="-228600" eaLnBrk="0" hangingPunct="0">
                    <a:spcBef>
                      <a:spcPct val="30000"/>
                    </a:spcBef>
                    <a:buClr>
                      <a:schemeClr val="hlink"/>
                    </a:buClr>
                    <a:buChar char="•"/>
                    <a:defRPr sz="1600">
                      <a:solidFill>
                        <a:schemeClr val="tx1"/>
                      </a:solidFill>
                      <a:latin typeface="Arial Unicode MS" pitchFamily="34" charset="-128"/>
                    </a:defRPr>
                  </a:lvl3pPr>
                  <a:lvl4pPr marL="1600200" indent="-228600" eaLnBrk="0" hangingPunct="0">
                    <a:spcBef>
                      <a:spcPct val="30000"/>
                    </a:spcBef>
                    <a:buClr>
                      <a:schemeClr val="hlink"/>
                    </a:buClr>
                    <a:buChar char="•"/>
                    <a:defRPr sz="1400">
                      <a:solidFill>
                        <a:srgbClr val="000000"/>
                      </a:solidFill>
                      <a:latin typeface="Arial Unicode MS" pitchFamily="34" charset="-128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lr>
                      <a:schemeClr val="hlink"/>
                    </a:buClr>
                    <a:buChar char="•"/>
                    <a:defRPr sz="1400">
                      <a:solidFill>
                        <a:srgbClr val="3366FF"/>
                      </a:solidFill>
                      <a:latin typeface="Arial Unicode MS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Char char="•"/>
                    <a:defRPr sz="1400">
                      <a:solidFill>
                        <a:srgbClr val="3366FF"/>
                      </a:solidFill>
                      <a:latin typeface="Arial Unicode MS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Char char="•"/>
                    <a:defRPr sz="1400">
                      <a:solidFill>
                        <a:srgbClr val="3366FF"/>
                      </a:solidFill>
                      <a:latin typeface="Arial Unicode MS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Char char="•"/>
                    <a:defRPr sz="1400">
                      <a:solidFill>
                        <a:srgbClr val="3366FF"/>
                      </a:solidFill>
                      <a:latin typeface="Arial Unicode MS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Char char="•"/>
                    <a:defRPr sz="1400">
                      <a:solidFill>
                        <a:srgbClr val="3366FF"/>
                      </a:solidFill>
                      <a:latin typeface="Arial Unicode MS" pitchFamily="34" charset="-128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</a:pPr>
                  <a:endParaRPr lang="en-US" altLang="en-US" sz="1200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8529" name="Line 114"/>
                <p:cNvSpPr>
                  <a:spLocks noChangeShapeType="1"/>
                </p:cNvSpPr>
                <p:nvPr/>
              </p:nvSpPr>
              <p:spPr bwMode="auto">
                <a:xfrm>
                  <a:off x="3168" y="2304"/>
                  <a:ext cx="96" cy="0"/>
                </a:xfrm>
                <a:prstGeom prst="line">
                  <a:avLst/>
                </a:prstGeom>
                <a:noFill/>
                <a:ln w="12700">
                  <a:solidFill>
                    <a:schemeClr val="tx2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0" rIns="0" anchor="ctr"/>
                <a:lstStyle/>
                <a:p>
                  <a:endParaRPr lang="en-US" dirty="0"/>
                </a:p>
              </p:txBody>
            </p:sp>
            <p:sp>
              <p:nvSpPr>
                <p:cNvPr id="18530" name="Line 115"/>
                <p:cNvSpPr>
                  <a:spLocks noChangeShapeType="1"/>
                </p:cNvSpPr>
                <p:nvPr/>
              </p:nvSpPr>
              <p:spPr bwMode="auto">
                <a:xfrm>
                  <a:off x="3168" y="2352"/>
                  <a:ext cx="96" cy="0"/>
                </a:xfrm>
                <a:prstGeom prst="line">
                  <a:avLst/>
                </a:prstGeom>
                <a:noFill/>
                <a:ln w="12700">
                  <a:solidFill>
                    <a:schemeClr val="tx2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0" rIns="0" anchor="ctr"/>
                <a:lstStyle/>
                <a:p>
                  <a:endParaRPr lang="en-US" dirty="0"/>
                </a:p>
              </p:txBody>
            </p:sp>
            <p:sp>
              <p:nvSpPr>
                <p:cNvPr id="18531" name="Line 116"/>
                <p:cNvSpPr>
                  <a:spLocks noChangeShapeType="1"/>
                </p:cNvSpPr>
                <p:nvPr/>
              </p:nvSpPr>
              <p:spPr bwMode="auto">
                <a:xfrm>
                  <a:off x="3168" y="2400"/>
                  <a:ext cx="96" cy="0"/>
                </a:xfrm>
                <a:prstGeom prst="line">
                  <a:avLst/>
                </a:prstGeom>
                <a:noFill/>
                <a:ln w="12700">
                  <a:solidFill>
                    <a:schemeClr val="tx2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0" rIns="0" anchor="ctr"/>
                <a:lstStyle/>
                <a:p>
                  <a:endParaRPr lang="en-US" dirty="0"/>
                </a:p>
              </p:txBody>
            </p:sp>
          </p:grpSp>
        </p:grpSp>
        <p:sp>
          <p:nvSpPr>
            <p:cNvPr id="18525" name="Rectangle 133"/>
            <p:cNvSpPr>
              <a:spLocks noChangeArrowheads="1"/>
            </p:cNvSpPr>
            <p:nvPr/>
          </p:nvSpPr>
          <p:spPr bwMode="auto">
            <a:xfrm>
              <a:off x="2871" y="3072"/>
              <a:ext cx="972" cy="11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spcBef>
                  <a:spcPct val="50000"/>
                </a:spcBef>
                <a:defRPr sz="1600">
                  <a:solidFill>
                    <a:srgbClr val="000000"/>
                  </a:solidFill>
                  <a:latin typeface="Arial Unicode MS" pitchFamily="34" charset="-128"/>
                </a:defRPr>
              </a:lvl1pPr>
              <a:lvl2pPr marL="742950" indent="-285750" eaLnBrk="0" hangingPunct="0">
                <a:spcBef>
                  <a:spcPct val="40000"/>
                </a:spcBef>
                <a:buClr>
                  <a:schemeClr val="hlink"/>
                </a:buClr>
                <a:buChar char="•"/>
                <a:defRPr sz="1600">
                  <a:solidFill>
                    <a:srgbClr val="000000"/>
                  </a:solidFill>
                  <a:latin typeface="Arial Unicode MS" pitchFamily="34" charset="-128"/>
                </a:defRPr>
              </a:lvl2pPr>
              <a:lvl3pPr marL="1143000" indent="-228600" eaLnBrk="0" hangingPunct="0">
                <a:spcBef>
                  <a:spcPct val="30000"/>
                </a:spcBef>
                <a:buClr>
                  <a:schemeClr val="hlink"/>
                </a:buClr>
                <a:buChar char="•"/>
                <a:defRPr sz="1600">
                  <a:solidFill>
                    <a:schemeClr val="tx1"/>
                  </a:solidFill>
                  <a:latin typeface="Arial Unicode MS" pitchFamily="34" charset="-128"/>
                </a:defRPr>
              </a:lvl3pPr>
              <a:lvl4pPr marL="1600200" indent="-228600" eaLnBrk="0" hangingPunct="0">
                <a:spcBef>
                  <a:spcPct val="30000"/>
                </a:spcBef>
                <a:buClr>
                  <a:schemeClr val="hlink"/>
                </a:buClr>
                <a:buChar char="•"/>
                <a:defRPr sz="1400">
                  <a:solidFill>
                    <a:srgbClr val="000000"/>
                  </a:solidFill>
                  <a:latin typeface="Arial Unicode MS" pitchFamily="34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hlink"/>
                </a:buClr>
                <a:buChar char="•"/>
                <a:defRPr sz="1400">
                  <a:solidFill>
                    <a:srgbClr val="3366FF"/>
                  </a:solidFill>
                  <a:latin typeface="Arial Unicode MS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Char char="•"/>
                <a:defRPr sz="1400">
                  <a:solidFill>
                    <a:srgbClr val="3366FF"/>
                  </a:solidFill>
                  <a:latin typeface="Arial Unicode MS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Char char="•"/>
                <a:defRPr sz="1400">
                  <a:solidFill>
                    <a:srgbClr val="3366FF"/>
                  </a:solidFill>
                  <a:latin typeface="Arial Unicode MS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Char char="•"/>
                <a:defRPr sz="1400">
                  <a:solidFill>
                    <a:srgbClr val="3366FF"/>
                  </a:solidFill>
                  <a:latin typeface="Arial Unicode MS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Char char="•"/>
                <a:defRPr sz="1400">
                  <a:solidFill>
                    <a:srgbClr val="3366FF"/>
                  </a:solidFill>
                  <a:latin typeface="Arial Unicode MS" pitchFamily="34" charset="-128"/>
                </a:defRPr>
              </a:lvl9pPr>
            </a:lstStyle>
            <a:p>
              <a:pPr>
                <a:spcBef>
                  <a:spcPct val="0"/>
                </a:spcBef>
              </a:pPr>
              <a:r>
                <a:rPr lang="en-US" altLang="en-US" sz="1200" dirty="0">
                  <a:solidFill>
                    <a:srgbClr val="3333FF"/>
                  </a:solidFill>
                </a:rPr>
                <a:t>Store in external URLs</a:t>
              </a:r>
            </a:p>
          </p:txBody>
        </p:sp>
      </p:grpSp>
      <p:grpSp>
        <p:nvGrpSpPr>
          <p:cNvPr id="18441" name="Group 164"/>
          <p:cNvGrpSpPr>
            <a:grpSpLocks/>
          </p:cNvGrpSpPr>
          <p:nvPr/>
        </p:nvGrpSpPr>
        <p:grpSpPr bwMode="auto">
          <a:xfrm>
            <a:off x="2895600" y="1989137"/>
            <a:ext cx="1143000" cy="1524000"/>
            <a:chOff x="1824" y="1248"/>
            <a:chExt cx="720" cy="960"/>
          </a:xfrm>
        </p:grpSpPr>
        <p:sp>
          <p:nvSpPr>
            <p:cNvPr id="18513" name="Rectangle 88"/>
            <p:cNvSpPr>
              <a:spLocks noChangeArrowheads="1"/>
            </p:cNvSpPr>
            <p:nvPr/>
          </p:nvSpPr>
          <p:spPr bwMode="auto">
            <a:xfrm>
              <a:off x="1824" y="1488"/>
              <a:ext cx="720" cy="240"/>
            </a:xfrm>
            <a:prstGeom prst="rect">
              <a:avLst/>
            </a:prstGeom>
            <a:solidFill>
              <a:schemeClr val="bg1"/>
            </a:solidFill>
            <a:ln w="12700" algn="ctr">
              <a:solidFill>
                <a:srgbClr val="1106E8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1440" rIns="0" anchor="ctr"/>
            <a:lstStyle/>
            <a:p>
              <a:pPr>
                <a:spcBef>
                  <a:spcPct val="0"/>
                </a:spcBef>
              </a:pPr>
              <a:r>
                <a:rPr lang="en-US" altLang="en-US" sz="1200" dirty="0">
                  <a:latin typeface="Arial Unicode MS" pitchFamily="34" charset="-128"/>
                </a:rPr>
                <a:t>Frame</a:t>
              </a:r>
            </a:p>
          </p:txBody>
        </p:sp>
        <p:sp>
          <p:nvSpPr>
            <p:cNvPr id="18514" name="Rectangle 89"/>
            <p:cNvSpPr>
              <a:spLocks noChangeArrowheads="1"/>
            </p:cNvSpPr>
            <p:nvPr/>
          </p:nvSpPr>
          <p:spPr bwMode="auto">
            <a:xfrm>
              <a:off x="1824" y="1728"/>
              <a:ext cx="720" cy="240"/>
            </a:xfrm>
            <a:prstGeom prst="rect">
              <a:avLst/>
            </a:prstGeom>
            <a:solidFill>
              <a:schemeClr val="bg1"/>
            </a:solidFill>
            <a:ln w="12700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1440" rIns="0" anchor="ctr"/>
            <a:lstStyle/>
            <a:p>
              <a:pPr>
                <a:spcBef>
                  <a:spcPct val="0"/>
                </a:spcBef>
              </a:pPr>
              <a:r>
                <a:rPr lang="en-US" altLang="en-US" sz="1200" dirty="0">
                  <a:latin typeface="Arial Unicode MS" pitchFamily="34" charset="-128"/>
                </a:rPr>
                <a:t>Frame</a:t>
              </a:r>
            </a:p>
          </p:txBody>
        </p:sp>
        <p:sp>
          <p:nvSpPr>
            <p:cNvPr id="18515" name="Rectangle 90"/>
            <p:cNvSpPr>
              <a:spLocks noChangeArrowheads="1"/>
            </p:cNvSpPr>
            <p:nvPr/>
          </p:nvSpPr>
          <p:spPr bwMode="auto">
            <a:xfrm>
              <a:off x="1824" y="1968"/>
              <a:ext cx="720" cy="240"/>
            </a:xfrm>
            <a:prstGeom prst="rect">
              <a:avLst/>
            </a:prstGeom>
            <a:solidFill>
              <a:schemeClr val="bg1"/>
            </a:solidFill>
            <a:ln w="12700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1440" rIns="0" anchor="ctr"/>
            <a:lstStyle/>
            <a:p>
              <a:pPr>
                <a:spcBef>
                  <a:spcPct val="0"/>
                </a:spcBef>
              </a:pPr>
              <a:r>
                <a:rPr lang="en-US" altLang="en-US" sz="1200" dirty="0">
                  <a:latin typeface="Arial Unicode MS" pitchFamily="34" charset="-128"/>
                </a:rPr>
                <a:t>Frame</a:t>
              </a:r>
            </a:p>
          </p:txBody>
        </p:sp>
        <p:grpSp>
          <p:nvGrpSpPr>
            <p:cNvPr id="18516" name="Group 163"/>
            <p:cNvGrpSpPr>
              <a:grpSpLocks/>
            </p:cNvGrpSpPr>
            <p:nvPr/>
          </p:nvGrpSpPr>
          <p:grpSpPr bwMode="auto">
            <a:xfrm>
              <a:off x="1824" y="1248"/>
              <a:ext cx="720" cy="240"/>
              <a:chOff x="1824" y="1248"/>
              <a:chExt cx="720" cy="240"/>
            </a:xfrm>
          </p:grpSpPr>
          <p:sp>
            <p:nvSpPr>
              <p:cNvPr id="18517" name="Rectangle 92"/>
              <p:cNvSpPr>
                <a:spLocks noChangeArrowheads="1"/>
              </p:cNvSpPr>
              <p:nvPr/>
            </p:nvSpPr>
            <p:spPr bwMode="auto">
              <a:xfrm>
                <a:off x="1824" y="1248"/>
                <a:ext cx="720" cy="240"/>
              </a:xfrm>
              <a:prstGeom prst="rect">
                <a:avLst/>
              </a:prstGeom>
              <a:solidFill>
                <a:schemeClr val="bg1"/>
              </a:solidFill>
              <a:ln w="12700" algn="ctr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1440" rIns="0" anchor="ctr"/>
              <a:lstStyle/>
              <a:p>
                <a:pPr>
                  <a:spcBef>
                    <a:spcPct val="0"/>
                  </a:spcBef>
                </a:pPr>
                <a:r>
                  <a:rPr lang="en-US" altLang="en-US" sz="1200" dirty="0">
                    <a:latin typeface="Arial Unicode MS" pitchFamily="34" charset="-128"/>
                  </a:rPr>
                  <a:t>Frame</a:t>
                </a:r>
              </a:p>
            </p:txBody>
          </p:sp>
          <p:grpSp>
            <p:nvGrpSpPr>
              <p:cNvPr id="18518" name="Group 93"/>
              <p:cNvGrpSpPr>
                <a:grpSpLocks/>
              </p:cNvGrpSpPr>
              <p:nvPr/>
            </p:nvGrpSpPr>
            <p:grpSpPr bwMode="auto">
              <a:xfrm>
                <a:off x="2304" y="1271"/>
                <a:ext cx="192" cy="192"/>
                <a:chOff x="3120" y="2256"/>
                <a:chExt cx="192" cy="192"/>
              </a:xfrm>
            </p:grpSpPr>
            <p:sp>
              <p:nvSpPr>
                <p:cNvPr id="18519" name="Rectangle 94"/>
                <p:cNvSpPr>
                  <a:spLocks noChangeArrowheads="1"/>
                </p:cNvSpPr>
                <p:nvPr/>
              </p:nvSpPr>
              <p:spPr bwMode="auto">
                <a:xfrm>
                  <a:off x="3120" y="2256"/>
                  <a:ext cx="192" cy="192"/>
                </a:xfrm>
                <a:prstGeom prst="rect">
                  <a:avLst/>
                </a:prstGeom>
                <a:solidFill>
                  <a:schemeClr val="bg1"/>
                </a:solidFill>
                <a:ln w="9525" algn="ctr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0" rIns="0" anchor="ctr"/>
                <a:lstStyle/>
                <a:p>
                  <a:pPr algn="ctr">
                    <a:spcBef>
                      <a:spcPct val="0"/>
                    </a:spcBef>
                  </a:pPr>
                  <a:endParaRPr lang="en-US" altLang="en-US" sz="1200" b="1" dirty="0">
                    <a:solidFill>
                      <a:srgbClr val="0A0AB2"/>
                    </a:solidFill>
                    <a:latin typeface="Arial Unicode MS" pitchFamily="34" charset="-128"/>
                  </a:endParaRPr>
                </a:p>
              </p:txBody>
            </p:sp>
            <p:sp>
              <p:nvSpPr>
                <p:cNvPr id="18520" name="Line 95"/>
                <p:cNvSpPr>
                  <a:spLocks noChangeShapeType="1"/>
                </p:cNvSpPr>
                <p:nvPr/>
              </p:nvSpPr>
              <p:spPr bwMode="auto">
                <a:xfrm>
                  <a:off x="3168" y="2304"/>
                  <a:ext cx="96" cy="0"/>
                </a:xfrm>
                <a:prstGeom prst="line">
                  <a:avLst/>
                </a:prstGeom>
                <a:solidFill>
                  <a:schemeClr val="bg1"/>
                </a:solidFill>
                <a:ln w="9525" algn="ctr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0" rIns="0" anchor="ctr"/>
                <a:lstStyle/>
                <a:p>
                  <a:pPr algn="ctr">
                    <a:spcBef>
                      <a:spcPct val="0"/>
                    </a:spcBef>
                  </a:pPr>
                  <a:endParaRPr lang="en-US" sz="1200" b="1" dirty="0">
                    <a:solidFill>
                      <a:srgbClr val="0A0AB2"/>
                    </a:solidFill>
                    <a:latin typeface="Arial Unicode MS" pitchFamily="34" charset="-128"/>
                  </a:endParaRPr>
                </a:p>
              </p:txBody>
            </p:sp>
            <p:sp>
              <p:nvSpPr>
                <p:cNvPr id="18521" name="Line 96"/>
                <p:cNvSpPr>
                  <a:spLocks noChangeShapeType="1"/>
                </p:cNvSpPr>
                <p:nvPr/>
              </p:nvSpPr>
              <p:spPr bwMode="auto">
                <a:xfrm>
                  <a:off x="3168" y="2352"/>
                  <a:ext cx="96" cy="0"/>
                </a:xfrm>
                <a:prstGeom prst="line">
                  <a:avLst/>
                </a:prstGeom>
                <a:solidFill>
                  <a:schemeClr val="bg1"/>
                </a:solidFill>
                <a:ln w="9525" algn="ctr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0" rIns="0" anchor="ctr"/>
                <a:lstStyle/>
                <a:p>
                  <a:pPr algn="ctr">
                    <a:spcBef>
                      <a:spcPct val="0"/>
                    </a:spcBef>
                  </a:pPr>
                  <a:endParaRPr lang="en-US" sz="1200" b="1" dirty="0">
                    <a:solidFill>
                      <a:srgbClr val="0A0AB2"/>
                    </a:solidFill>
                    <a:latin typeface="Arial Unicode MS" pitchFamily="34" charset="-128"/>
                  </a:endParaRPr>
                </a:p>
              </p:txBody>
            </p:sp>
            <p:sp>
              <p:nvSpPr>
                <p:cNvPr id="18522" name="Line 97"/>
                <p:cNvSpPr>
                  <a:spLocks noChangeShapeType="1"/>
                </p:cNvSpPr>
                <p:nvPr/>
              </p:nvSpPr>
              <p:spPr bwMode="auto">
                <a:xfrm>
                  <a:off x="3168" y="2400"/>
                  <a:ext cx="96" cy="0"/>
                </a:xfrm>
                <a:prstGeom prst="line">
                  <a:avLst/>
                </a:prstGeom>
                <a:solidFill>
                  <a:schemeClr val="bg1"/>
                </a:solidFill>
                <a:ln w="9525" algn="ctr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0" rIns="0" anchor="ctr"/>
                <a:lstStyle/>
                <a:p>
                  <a:pPr algn="ctr">
                    <a:spcBef>
                      <a:spcPct val="0"/>
                    </a:spcBef>
                  </a:pPr>
                  <a:endParaRPr lang="en-US" sz="1200" b="1" dirty="0">
                    <a:solidFill>
                      <a:srgbClr val="0A0AB2"/>
                    </a:solidFill>
                    <a:latin typeface="Arial Unicode MS" pitchFamily="34" charset="-128"/>
                  </a:endParaRPr>
                </a:p>
              </p:txBody>
            </p:sp>
          </p:grpSp>
        </p:grpSp>
      </p:grpSp>
      <p:sp>
        <p:nvSpPr>
          <p:cNvPr id="18442" name="Rectangle 142"/>
          <p:cNvSpPr>
            <a:spLocks noChangeArrowheads="1"/>
          </p:cNvSpPr>
          <p:nvPr/>
        </p:nvSpPr>
        <p:spPr bwMode="auto">
          <a:xfrm>
            <a:off x="3603177" y="1752600"/>
            <a:ext cx="1022716" cy="1846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spcBef>
                <a:spcPct val="50000"/>
              </a:spcBef>
              <a:defRPr sz="1600">
                <a:solidFill>
                  <a:srgbClr val="000000"/>
                </a:solidFill>
                <a:latin typeface="Arial Unicode MS" pitchFamily="34" charset="-128"/>
              </a:defRPr>
            </a:lvl1pPr>
            <a:lvl2pPr marL="742950" indent="-285750" eaLnBrk="0" hangingPunct="0">
              <a:spcBef>
                <a:spcPct val="40000"/>
              </a:spcBef>
              <a:buClr>
                <a:schemeClr val="hlink"/>
              </a:buClr>
              <a:buChar char="•"/>
              <a:defRPr sz="1600">
                <a:solidFill>
                  <a:srgbClr val="000000"/>
                </a:solidFill>
                <a:latin typeface="Arial Unicode MS" pitchFamily="34" charset="-128"/>
              </a:defRPr>
            </a:lvl2pPr>
            <a:lvl3pPr marL="1143000" indent="-228600" eaLnBrk="0" hangingPunct="0">
              <a:spcBef>
                <a:spcPct val="30000"/>
              </a:spcBef>
              <a:buClr>
                <a:schemeClr val="hlink"/>
              </a:buClr>
              <a:buChar char="•"/>
              <a:defRPr sz="1600">
                <a:solidFill>
                  <a:schemeClr val="tx1"/>
                </a:solidFill>
                <a:latin typeface="Arial Unicode MS" pitchFamily="34" charset="-128"/>
              </a:defRPr>
            </a:lvl3pPr>
            <a:lvl4pPr marL="1600200" indent="-228600" eaLnBrk="0" hangingPunct="0">
              <a:spcBef>
                <a:spcPct val="30000"/>
              </a:spcBef>
              <a:buClr>
                <a:schemeClr val="hlink"/>
              </a:buClr>
              <a:buChar char="•"/>
              <a:defRPr sz="1400">
                <a:solidFill>
                  <a:srgbClr val="000000"/>
                </a:solidFill>
                <a:latin typeface="Arial Unicode MS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Char char="•"/>
              <a:defRPr sz="1400">
                <a:solidFill>
                  <a:srgbClr val="3366FF"/>
                </a:solidFill>
                <a:latin typeface="Arial Unicode MS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1400">
                <a:solidFill>
                  <a:srgbClr val="3366FF"/>
                </a:solidFill>
                <a:latin typeface="Arial Unicode MS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1400">
                <a:solidFill>
                  <a:srgbClr val="3366FF"/>
                </a:solidFill>
                <a:latin typeface="Arial Unicode MS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1400">
                <a:solidFill>
                  <a:srgbClr val="3366FF"/>
                </a:solidFill>
                <a:latin typeface="Arial Unicode MS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1400">
                <a:solidFill>
                  <a:srgbClr val="3366FF"/>
                </a:solidFill>
                <a:latin typeface="Arial Unicode MS" pitchFamily="34" charset="-128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sz="1200" dirty="0">
                <a:solidFill>
                  <a:srgbClr val="3333FF"/>
                </a:solidFill>
              </a:rPr>
              <a:t>Store in Cradle</a:t>
            </a:r>
          </a:p>
        </p:txBody>
      </p:sp>
      <p:sp>
        <p:nvSpPr>
          <p:cNvPr id="18443" name="Rectangle 147"/>
          <p:cNvSpPr>
            <a:spLocks noChangeArrowheads="1"/>
          </p:cNvSpPr>
          <p:nvPr/>
        </p:nvSpPr>
        <p:spPr bwMode="auto">
          <a:xfrm>
            <a:off x="685800" y="2217737"/>
            <a:ext cx="1065997" cy="1846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spcBef>
                <a:spcPct val="50000"/>
              </a:spcBef>
              <a:defRPr sz="1600">
                <a:solidFill>
                  <a:srgbClr val="000000"/>
                </a:solidFill>
                <a:latin typeface="Arial Unicode MS" pitchFamily="34" charset="-128"/>
              </a:defRPr>
            </a:lvl1pPr>
            <a:lvl2pPr marL="742950" indent="-285750" eaLnBrk="0" hangingPunct="0">
              <a:spcBef>
                <a:spcPct val="40000"/>
              </a:spcBef>
              <a:buClr>
                <a:schemeClr val="hlink"/>
              </a:buClr>
              <a:buChar char="•"/>
              <a:defRPr sz="1600">
                <a:solidFill>
                  <a:srgbClr val="000000"/>
                </a:solidFill>
                <a:latin typeface="Arial Unicode MS" pitchFamily="34" charset="-128"/>
              </a:defRPr>
            </a:lvl2pPr>
            <a:lvl3pPr marL="1143000" indent="-228600" eaLnBrk="0" hangingPunct="0">
              <a:spcBef>
                <a:spcPct val="30000"/>
              </a:spcBef>
              <a:buClr>
                <a:schemeClr val="hlink"/>
              </a:buClr>
              <a:buChar char="•"/>
              <a:defRPr sz="1600">
                <a:solidFill>
                  <a:schemeClr val="tx1"/>
                </a:solidFill>
                <a:latin typeface="Arial Unicode MS" pitchFamily="34" charset="-128"/>
              </a:defRPr>
            </a:lvl3pPr>
            <a:lvl4pPr marL="1600200" indent="-228600" eaLnBrk="0" hangingPunct="0">
              <a:spcBef>
                <a:spcPct val="30000"/>
              </a:spcBef>
              <a:buClr>
                <a:schemeClr val="hlink"/>
              </a:buClr>
              <a:buChar char="•"/>
              <a:defRPr sz="1400">
                <a:solidFill>
                  <a:srgbClr val="000000"/>
                </a:solidFill>
                <a:latin typeface="Arial Unicode MS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Char char="•"/>
              <a:defRPr sz="1400">
                <a:solidFill>
                  <a:srgbClr val="3366FF"/>
                </a:solidFill>
                <a:latin typeface="Arial Unicode MS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1400">
                <a:solidFill>
                  <a:srgbClr val="3366FF"/>
                </a:solidFill>
                <a:latin typeface="Arial Unicode MS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1400">
                <a:solidFill>
                  <a:srgbClr val="3366FF"/>
                </a:solidFill>
                <a:latin typeface="Arial Unicode MS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1400">
                <a:solidFill>
                  <a:srgbClr val="3366FF"/>
                </a:solidFill>
                <a:latin typeface="Arial Unicode MS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1400">
                <a:solidFill>
                  <a:srgbClr val="3366FF"/>
                </a:solidFill>
                <a:latin typeface="Arial Unicode MS" pitchFamily="34" charset="-128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sz="1200" dirty="0">
                <a:solidFill>
                  <a:srgbClr val="3333FF"/>
                </a:solidFill>
              </a:rPr>
              <a:t>Database items</a:t>
            </a:r>
          </a:p>
        </p:txBody>
      </p:sp>
      <p:sp>
        <p:nvSpPr>
          <p:cNvPr id="18444" name="Line 7"/>
          <p:cNvSpPr>
            <a:spLocks noChangeShapeType="1"/>
          </p:cNvSpPr>
          <p:nvPr/>
        </p:nvSpPr>
        <p:spPr bwMode="auto">
          <a:xfrm flipV="1">
            <a:off x="4038600" y="2938462"/>
            <a:ext cx="1447800" cy="0"/>
          </a:xfrm>
          <a:prstGeom prst="line">
            <a:avLst/>
          </a:prstGeom>
          <a:noFill/>
          <a:ln w="25400">
            <a:solidFill>
              <a:srgbClr val="339933"/>
            </a:solidFill>
            <a:prstDash val="dash"/>
            <a:round/>
            <a:headEnd/>
            <a:tailEnd type="triangle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rIns="0" anchor="ctr"/>
          <a:lstStyle/>
          <a:p>
            <a:endParaRPr lang="en-US" dirty="0"/>
          </a:p>
        </p:txBody>
      </p:sp>
      <p:grpSp>
        <p:nvGrpSpPr>
          <p:cNvPr id="2" name="Group 1"/>
          <p:cNvGrpSpPr/>
          <p:nvPr/>
        </p:nvGrpSpPr>
        <p:grpSpPr>
          <a:xfrm>
            <a:off x="5486401" y="2674938"/>
            <a:ext cx="2129714" cy="1876847"/>
            <a:chOff x="5486401" y="2667001"/>
            <a:chExt cx="2129714" cy="1876847"/>
          </a:xfrm>
        </p:grpSpPr>
        <p:sp>
          <p:nvSpPr>
            <p:cNvPr id="18477" name="Rectangle 52"/>
            <p:cNvSpPr>
              <a:spLocks noChangeArrowheads="1"/>
            </p:cNvSpPr>
            <p:nvPr/>
          </p:nvSpPr>
          <p:spPr bwMode="auto">
            <a:xfrm>
              <a:off x="6498821" y="4174516"/>
              <a:ext cx="1117294" cy="3693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spcBef>
                  <a:spcPct val="50000"/>
                </a:spcBef>
                <a:defRPr sz="1600">
                  <a:solidFill>
                    <a:srgbClr val="000000"/>
                  </a:solidFill>
                  <a:latin typeface="Arial Unicode MS" pitchFamily="34" charset="-128"/>
                </a:defRPr>
              </a:lvl1pPr>
              <a:lvl2pPr marL="742950" indent="-285750" eaLnBrk="0" hangingPunct="0">
                <a:spcBef>
                  <a:spcPct val="40000"/>
                </a:spcBef>
                <a:buClr>
                  <a:schemeClr val="hlink"/>
                </a:buClr>
                <a:buChar char="•"/>
                <a:defRPr sz="1600">
                  <a:solidFill>
                    <a:srgbClr val="000000"/>
                  </a:solidFill>
                  <a:latin typeface="Arial Unicode MS" pitchFamily="34" charset="-128"/>
                </a:defRPr>
              </a:lvl2pPr>
              <a:lvl3pPr marL="1143000" indent="-228600" eaLnBrk="0" hangingPunct="0">
                <a:spcBef>
                  <a:spcPct val="30000"/>
                </a:spcBef>
                <a:buClr>
                  <a:schemeClr val="hlink"/>
                </a:buClr>
                <a:buChar char="•"/>
                <a:defRPr sz="1600">
                  <a:solidFill>
                    <a:schemeClr val="tx1"/>
                  </a:solidFill>
                  <a:latin typeface="Arial Unicode MS" pitchFamily="34" charset="-128"/>
                </a:defRPr>
              </a:lvl3pPr>
              <a:lvl4pPr marL="1600200" indent="-228600" eaLnBrk="0" hangingPunct="0">
                <a:spcBef>
                  <a:spcPct val="30000"/>
                </a:spcBef>
                <a:buClr>
                  <a:schemeClr val="hlink"/>
                </a:buClr>
                <a:buChar char="•"/>
                <a:defRPr sz="1400">
                  <a:solidFill>
                    <a:srgbClr val="000000"/>
                  </a:solidFill>
                  <a:latin typeface="Arial Unicode MS" pitchFamily="34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hlink"/>
                </a:buClr>
                <a:buChar char="•"/>
                <a:defRPr sz="1400">
                  <a:solidFill>
                    <a:srgbClr val="3366FF"/>
                  </a:solidFill>
                  <a:latin typeface="Arial Unicode MS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Char char="•"/>
                <a:defRPr sz="1400">
                  <a:solidFill>
                    <a:srgbClr val="3366FF"/>
                  </a:solidFill>
                  <a:latin typeface="Arial Unicode MS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Char char="•"/>
                <a:defRPr sz="1400">
                  <a:solidFill>
                    <a:srgbClr val="3366FF"/>
                  </a:solidFill>
                  <a:latin typeface="Arial Unicode MS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Char char="•"/>
                <a:defRPr sz="1400">
                  <a:solidFill>
                    <a:srgbClr val="3366FF"/>
                  </a:solidFill>
                  <a:latin typeface="Arial Unicode MS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Char char="•"/>
                <a:defRPr sz="1400">
                  <a:solidFill>
                    <a:srgbClr val="3366FF"/>
                  </a:solidFill>
                  <a:latin typeface="Arial Unicode MS" pitchFamily="34" charset="-128"/>
                </a:defRPr>
              </a:lvl9pPr>
            </a:lstStyle>
            <a:p>
              <a:pPr>
                <a:spcBef>
                  <a:spcPct val="0"/>
                </a:spcBef>
              </a:pPr>
              <a:r>
                <a:rPr lang="en-US" altLang="en-US" sz="1200" dirty="0">
                  <a:solidFill>
                    <a:srgbClr val="3333FF"/>
                  </a:solidFill>
                </a:rPr>
                <a:t>Store in external</a:t>
              </a:r>
            </a:p>
            <a:p>
              <a:pPr>
                <a:spcBef>
                  <a:spcPct val="0"/>
                </a:spcBef>
              </a:pPr>
              <a:r>
                <a:rPr lang="en-US" altLang="en-US" sz="1200" dirty="0">
                  <a:solidFill>
                    <a:srgbClr val="3333FF"/>
                  </a:solidFill>
                </a:rPr>
                <a:t>tool databases</a:t>
              </a:r>
            </a:p>
          </p:txBody>
        </p:sp>
        <p:grpSp>
          <p:nvGrpSpPr>
            <p:cNvPr id="18478" name="Group 167"/>
            <p:cNvGrpSpPr>
              <a:grpSpLocks/>
            </p:cNvGrpSpPr>
            <p:nvPr/>
          </p:nvGrpSpPr>
          <p:grpSpPr bwMode="auto">
            <a:xfrm>
              <a:off x="5638801" y="3048001"/>
              <a:ext cx="1701800" cy="1066800"/>
              <a:chOff x="3552" y="1920"/>
              <a:chExt cx="1072" cy="672"/>
            </a:xfrm>
          </p:grpSpPr>
          <p:sp>
            <p:nvSpPr>
              <p:cNvPr id="18480" name="Line 54"/>
              <p:cNvSpPr>
                <a:spLocks noChangeShapeType="1"/>
              </p:cNvSpPr>
              <p:nvPr/>
            </p:nvSpPr>
            <p:spPr bwMode="auto">
              <a:xfrm flipH="1">
                <a:off x="3749" y="2016"/>
                <a:ext cx="43" cy="244"/>
              </a:xfrm>
              <a:prstGeom prst="line">
                <a:avLst/>
              </a:prstGeom>
              <a:noFill/>
              <a:ln w="12700">
                <a:solidFill>
                  <a:srgbClr val="339933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0" rIns="0" anchor="ctr"/>
              <a:lstStyle/>
              <a:p>
                <a:endParaRPr lang="en-US" dirty="0"/>
              </a:p>
            </p:txBody>
          </p:sp>
          <p:sp>
            <p:nvSpPr>
              <p:cNvPr id="18481" name="Line 55"/>
              <p:cNvSpPr>
                <a:spLocks noChangeShapeType="1"/>
              </p:cNvSpPr>
              <p:nvPr/>
            </p:nvSpPr>
            <p:spPr bwMode="auto">
              <a:xfrm>
                <a:off x="3936" y="2016"/>
                <a:ext cx="153" cy="244"/>
              </a:xfrm>
              <a:prstGeom prst="line">
                <a:avLst/>
              </a:prstGeom>
              <a:noFill/>
              <a:ln w="12700">
                <a:solidFill>
                  <a:srgbClr val="339933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0" rIns="0" anchor="ctr"/>
              <a:lstStyle/>
              <a:p>
                <a:endParaRPr lang="en-US" dirty="0"/>
              </a:p>
            </p:txBody>
          </p:sp>
          <p:sp>
            <p:nvSpPr>
              <p:cNvPr id="18482" name="Line 56"/>
              <p:cNvSpPr>
                <a:spLocks noChangeShapeType="1"/>
              </p:cNvSpPr>
              <p:nvPr/>
            </p:nvSpPr>
            <p:spPr bwMode="auto">
              <a:xfrm flipH="1" flipV="1">
                <a:off x="4128" y="1968"/>
                <a:ext cx="193" cy="90"/>
              </a:xfrm>
              <a:prstGeom prst="line">
                <a:avLst/>
              </a:prstGeom>
              <a:noFill/>
              <a:ln w="12700">
                <a:solidFill>
                  <a:srgbClr val="339933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0" rIns="0" anchor="ctr"/>
              <a:lstStyle/>
              <a:p>
                <a:endParaRPr lang="en-US" dirty="0"/>
              </a:p>
            </p:txBody>
          </p:sp>
          <p:grpSp>
            <p:nvGrpSpPr>
              <p:cNvPr id="18483" name="Group 58"/>
              <p:cNvGrpSpPr>
                <a:grpSpLocks/>
              </p:cNvGrpSpPr>
              <p:nvPr/>
            </p:nvGrpSpPr>
            <p:grpSpPr bwMode="auto">
              <a:xfrm flipH="1">
                <a:off x="3552" y="2256"/>
                <a:ext cx="304" cy="336"/>
                <a:chOff x="4608" y="1680"/>
                <a:chExt cx="304" cy="336"/>
              </a:xfrm>
            </p:grpSpPr>
            <p:sp>
              <p:nvSpPr>
                <p:cNvPr id="18506" name="Oval 59"/>
                <p:cNvSpPr>
                  <a:spLocks noChangeArrowheads="1"/>
                </p:cNvSpPr>
                <p:nvPr/>
              </p:nvSpPr>
              <p:spPr bwMode="auto">
                <a:xfrm>
                  <a:off x="4608" y="1915"/>
                  <a:ext cx="303" cy="101"/>
                </a:xfrm>
                <a:prstGeom prst="ellipse">
                  <a:avLst/>
                </a:prstGeom>
                <a:solidFill>
                  <a:srgbClr val="FFCC00"/>
                </a:solidFill>
                <a:ln w="6350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50000"/>
                    </a:spcBef>
                    <a:defRPr sz="1600">
                      <a:solidFill>
                        <a:srgbClr val="000000"/>
                      </a:solidFill>
                      <a:latin typeface="Arial Unicode MS" pitchFamily="34" charset="-128"/>
                    </a:defRPr>
                  </a:lvl1pPr>
                  <a:lvl2pPr marL="742950" indent="-285750" eaLnBrk="0" hangingPunct="0">
                    <a:spcBef>
                      <a:spcPct val="40000"/>
                    </a:spcBef>
                    <a:buClr>
                      <a:schemeClr val="hlink"/>
                    </a:buClr>
                    <a:buChar char="•"/>
                    <a:defRPr sz="1600">
                      <a:solidFill>
                        <a:srgbClr val="000000"/>
                      </a:solidFill>
                      <a:latin typeface="Arial Unicode MS" pitchFamily="34" charset="-128"/>
                    </a:defRPr>
                  </a:lvl2pPr>
                  <a:lvl3pPr marL="1143000" indent="-228600" eaLnBrk="0" hangingPunct="0">
                    <a:spcBef>
                      <a:spcPct val="30000"/>
                    </a:spcBef>
                    <a:buClr>
                      <a:schemeClr val="hlink"/>
                    </a:buClr>
                    <a:buChar char="•"/>
                    <a:defRPr sz="1600">
                      <a:solidFill>
                        <a:schemeClr val="tx1"/>
                      </a:solidFill>
                      <a:latin typeface="Arial Unicode MS" pitchFamily="34" charset="-128"/>
                    </a:defRPr>
                  </a:lvl3pPr>
                  <a:lvl4pPr marL="1600200" indent="-228600" eaLnBrk="0" hangingPunct="0">
                    <a:spcBef>
                      <a:spcPct val="30000"/>
                    </a:spcBef>
                    <a:buClr>
                      <a:schemeClr val="hlink"/>
                    </a:buClr>
                    <a:buChar char="•"/>
                    <a:defRPr sz="1400">
                      <a:solidFill>
                        <a:srgbClr val="000000"/>
                      </a:solidFill>
                      <a:latin typeface="Arial Unicode MS" pitchFamily="34" charset="-128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lr>
                      <a:schemeClr val="hlink"/>
                    </a:buClr>
                    <a:buChar char="•"/>
                    <a:defRPr sz="1400">
                      <a:solidFill>
                        <a:srgbClr val="3366FF"/>
                      </a:solidFill>
                      <a:latin typeface="Arial Unicode MS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Char char="•"/>
                    <a:defRPr sz="1400">
                      <a:solidFill>
                        <a:srgbClr val="3366FF"/>
                      </a:solidFill>
                      <a:latin typeface="Arial Unicode MS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Char char="•"/>
                    <a:defRPr sz="1400">
                      <a:solidFill>
                        <a:srgbClr val="3366FF"/>
                      </a:solidFill>
                      <a:latin typeface="Arial Unicode MS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Char char="•"/>
                    <a:defRPr sz="1400">
                      <a:solidFill>
                        <a:srgbClr val="3366FF"/>
                      </a:solidFill>
                      <a:latin typeface="Arial Unicode MS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Char char="•"/>
                    <a:defRPr sz="1400">
                      <a:solidFill>
                        <a:srgbClr val="3366FF"/>
                      </a:solidFill>
                      <a:latin typeface="Arial Unicode MS" pitchFamily="34" charset="-128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</a:pPr>
                  <a:endParaRPr lang="en-US" altLang="en-US" sz="1200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8507" name="Rectangle 60"/>
                <p:cNvSpPr>
                  <a:spLocks noChangeArrowheads="1"/>
                </p:cNvSpPr>
                <p:nvPr/>
              </p:nvSpPr>
              <p:spPr bwMode="auto">
                <a:xfrm>
                  <a:off x="4608" y="1771"/>
                  <a:ext cx="303" cy="196"/>
                </a:xfrm>
                <a:prstGeom prst="rect">
                  <a:avLst/>
                </a:prstGeom>
                <a:solidFill>
                  <a:srgbClr val="FFCC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635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50000"/>
                    </a:spcBef>
                    <a:defRPr sz="1600">
                      <a:solidFill>
                        <a:srgbClr val="000000"/>
                      </a:solidFill>
                      <a:latin typeface="Arial Unicode MS" pitchFamily="34" charset="-128"/>
                    </a:defRPr>
                  </a:lvl1pPr>
                  <a:lvl2pPr marL="742950" indent="-285750" eaLnBrk="0" hangingPunct="0">
                    <a:spcBef>
                      <a:spcPct val="40000"/>
                    </a:spcBef>
                    <a:buClr>
                      <a:schemeClr val="hlink"/>
                    </a:buClr>
                    <a:buChar char="•"/>
                    <a:defRPr sz="1600">
                      <a:solidFill>
                        <a:srgbClr val="000000"/>
                      </a:solidFill>
                      <a:latin typeface="Arial Unicode MS" pitchFamily="34" charset="-128"/>
                    </a:defRPr>
                  </a:lvl2pPr>
                  <a:lvl3pPr marL="1143000" indent="-228600" eaLnBrk="0" hangingPunct="0">
                    <a:spcBef>
                      <a:spcPct val="30000"/>
                    </a:spcBef>
                    <a:buClr>
                      <a:schemeClr val="hlink"/>
                    </a:buClr>
                    <a:buChar char="•"/>
                    <a:defRPr sz="1600">
                      <a:solidFill>
                        <a:schemeClr val="tx1"/>
                      </a:solidFill>
                      <a:latin typeface="Arial Unicode MS" pitchFamily="34" charset="-128"/>
                    </a:defRPr>
                  </a:lvl3pPr>
                  <a:lvl4pPr marL="1600200" indent="-228600" eaLnBrk="0" hangingPunct="0">
                    <a:spcBef>
                      <a:spcPct val="30000"/>
                    </a:spcBef>
                    <a:buClr>
                      <a:schemeClr val="hlink"/>
                    </a:buClr>
                    <a:buChar char="•"/>
                    <a:defRPr sz="1400">
                      <a:solidFill>
                        <a:srgbClr val="000000"/>
                      </a:solidFill>
                      <a:latin typeface="Arial Unicode MS" pitchFamily="34" charset="-128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lr>
                      <a:schemeClr val="hlink"/>
                    </a:buClr>
                    <a:buChar char="•"/>
                    <a:defRPr sz="1400">
                      <a:solidFill>
                        <a:srgbClr val="3366FF"/>
                      </a:solidFill>
                      <a:latin typeface="Arial Unicode MS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Char char="•"/>
                    <a:defRPr sz="1400">
                      <a:solidFill>
                        <a:srgbClr val="3366FF"/>
                      </a:solidFill>
                      <a:latin typeface="Arial Unicode MS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Char char="•"/>
                    <a:defRPr sz="1400">
                      <a:solidFill>
                        <a:srgbClr val="3366FF"/>
                      </a:solidFill>
                      <a:latin typeface="Arial Unicode MS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Char char="•"/>
                    <a:defRPr sz="1400">
                      <a:solidFill>
                        <a:srgbClr val="3366FF"/>
                      </a:solidFill>
                      <a:latin typeface="Arial Unicode MS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Char char="•"/>
                    <a:defRPr sz="1400">
                      <a:solidFill>
                        <a:srgbClr val="3366FF"/>
                      </a:solidFill>
                      <a:latin typeface="Arial Unicode MS" pitchFamily="34" charset="-128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</a:pPr>
                  <a:endParaRPr lang="en-US" altLang="en-US" sz="1200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8508" name="Oval 61"/>
                <p:cNvSpPr>
                  <a:spLocks noChangeArrowheads="1"/>
                </p:cNvSpPr>
                <p:nvPr/>
              </p:nvSpPr>
              <p:spPr bwMode="auto">
                <a:xfrm>
                  <a:off x="4608" y="1714"/>
                  <a:ext cx="303" cy="100"/>
                </a:xfrm>
                <a:prstGeom prst="ellipse">
                  <a:avLst/>
                </a:prstGeom>
                <a:solidFill>
                  <a:srgbClr val="FFCC00"/>
                </a:solidFill>
                <a:ln w="6350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50000"/>
                    </a:spcBef>
                    <a:defRPr sz="1600">
                      <a:solidFill>
                        <a:srgbClr val="000000"/>
                      </a:solidFill>
                      <a:latin typeface="Arial Unicode MS" pitchFamily="34" charset="-128"/>
                    </a:defRPr>
                  </a:lvl1pPr>
                  <a:lvl2pPr marL="742950" indent="-285750" eaLnBrk="0" hangingPunct="0">
                    <a:spcBef>
                      <a:spcPct val="40000"/>
                    </a:spcBef>
                    <a:buClr>
                      <a:schemeClr val="hlink"/>
                    </a:buClr>
                    <a:buChar char="•"/>
                    <a:defRPr sz="1600">
                      <a:solidFill>
                        <a:srgbClr val="000000"/>
                      </a:solidFill>
                      <a:latin typeface="Arial Unicode MS" pitchFamily="34" charset="-128"/>
                    </a:defRPr>
                  </a:lvl2pPr>
                  <a:lvl3pPr marL="1143000" indent="-228600" eaLnBrk="0" hangingPunct="0">
                    <a:spcBef>
                      <a:spcPct val="30000"/>
                    </a:spcBef>
                    <a:buClr>
                      <a:schemeClr val="hlink"/>
                    </a:buClr>
                    <a:buChar char="•"/>
                    <a:defRPr sz="1600">
                      <a:solidFill>
                        <a:schemeClr val="tx1"/>
                      </a:solidFill>
                      <a:latin typeface="Arial Unicode MS" pitchFamily="34" charset="-128"/>
                    </a:defRPr>
                  </a:lvl3pPr>
                  <a:lvl4pPr marL="1600200" indent="-228600" eaLnBrk="0" hangingPunct="0">
                    <a:spcBef>
                      <a:spcPct val="30000"/>
                    </a:spcBef>
                    <a:buClr>
                      <a:schemeClr val="hlink"/>
                    </a:buClr>
                    <a:buChar char="•"/>
                    <a:defRPr sz="1400">
                      <a:solidFill>
                        <a:srgbClr val="000000"/>
                      </a:solidFill>
                      <a:latin typeface="Arial Unicode MS" pitchFamily="34" charset="-128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lr>
                      <a:schemeClr val="hlink"/>
                    </a:buClr>
                    <a:buChar char="•"/>
                    <a:defRPr sz="1400">
                      <a:solidFill>
                        <a:srgbClr val="3366FF"/>
                      </a:solidFill>
                      <a:latin typeface="Arial Unicode MS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Char char="•"/>
                    <a:defRPr sz="1400">
                      <a:solidFill>
                        <a:srgbClr val="3366FF"/>
                      </a:solidFill>
                      <a:latin typeface="Arial Unicode MS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Char char="•"/>
                    <a:defRPr sz="1400">
                      <a:solidFill>
                        <a:srgbClr val="3366FF"/>
                      </a:solidFill>
                      <a:latin typeface="Arial Unicode MS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Char char="•"/>
                    <a:defRPr sz="1400">
                      <a:solidFill>
                        <a:srgbClr val="3366FF"/>
                      </a:solidFill>
                      <a:latin typeface="Arial Unicode MS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Char char="•"/>
                    <a:defRPr sz="1400">
                      <a:solidFill>
                        <a:srgbClr val="3366FF"/>
                      </a:solidFill>
                      <a:latin typeface="Arial Unicode MS" pitchFamily="34" charset="-128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</a:pPr>
                  <a:endParaRPr lang="en-US" altLang="en-US" sz="1200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8509" name="Rectangle 62"/>
                <p:cNvSpPr>
                  <a:spLocks noChangeArrowheads="1"/>
                </p:cNvSpPr>
                <p:nvPr/>
              </p:nvSpPr>
              <p:spPr bwMode="auto">
                <a:xfrm>
                  <a:off x="4608" y="1730"/>
                  <a:ext cx="303" cy="39"/>
                </a:xfrm>
                <a:prstGeom prst="rect">
                  <a:avLst/>
                </a:prstGeom>
                <a:solidFill>
                  <a:srgbClr val="FFCC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635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50000"/>
                    </a:spcBef>
                    <a:defRPr sz="1600">
                      <a:solidFill>
                        <a:srgbClr val="000000"/>
                      </a:solidFill>
                      <a:latin typeface="Arial Unicode MS" pitchFamily="34" charset="-128"/>
                    </a:defRPr>
                  </a:lvl1pPr>
                  <a:lvl2pPr marL="742950" indent="-285750" eaLnBrk="0" hangingPunct="0">
                    <a:spcBef>
                      <a:spcPct val="40000"/>
                    </a:spcBef>
                    <a:buClr>
                      <a:schemeClr val="hlink"/>
                    </a:buClr>
                    <a:buChar char="•"/>
                    <a:defRPr sz="1600">
                      <a:solidFill>
                        <a:srgbClr val="000000"/>
                      </a:solidFill>
                      <a:latin typeface="Arial Unicode MS" pitchFamily="34" charset="-128"/>
                    </a:defRPr>
                  </a:lvl2pPr>
                  <a:lvl3pPr marL="1143000" indent="-228600" eaLnBrk="0" hangingPunct="0">
                    <a:spcBef>
                      <a:spcPct val="30000"/>
                    </a:spcBef>
                    <a:buClr>
                      <a:schemeClr val="hlink"/>
                    </a:buClr>
                    <a:buChar char="•"/>
                    <a:defRPr sz="1600">
                      <a:solidFill>
                        <a:schemeClr val="tx1"/>
                      </a:solidFill>
                      <a:latin typeface="Arial Unicode MS" pitchFamily="34" charset="-128"/>
                    </a:defRPr>
                  </a:lvl3pPr>
                  <a:lvl4pPr marL="1600200" indent="-228600" eaLnBrk="0" hangingPunct="0">
                    <a:spcBef>
                      <a:spcPct val="30000"/>
                    </a:spcBef>
                    <a:buClr>
                      <a:schemeClr val="hlink"/>
                    </a:buClr>
                    <a:buChar char="•"/>
                    <a:defRPr sz="1400">
                      <a:solidFill>
                        <a:srgbClr val="000000"/>
                      </a:solidFill>
                      <a:latin typeface="Arial Unicode MS" pitchFamily="34" charset="-128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lr>
                      <a:schemeClr val="hlink"/>
                    </a:buClr>
                    <a:buChar char="•"/>
                    <a:defRPr sz="1400">
                      <a:solidFill>
                        <a:srgbClr val="3366FF"/>
                      </a:solidFill>
                      <a:latin typeface="Arial Unicode MS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Char char="•"/>
                    <a:defRPr sz="1400">
                      <a:solidFill>
                        <a:srgbClr val="3366FF"/>
                      </a:solidFill>
                      <a:latin typeface="Arial Unicode MS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Char char="•"/>
                    <a:defRPr sz="1400">
                      <a:solidFill>
                        <a:srgbClr val="3366FF"/>
                      </a:solidFill>
                      <a:latin typeface="Arial Unicode MS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Char char="•"/>
                    <a:defRPr sz="1400">
                      <a:solidFill>
                        <a:srgbClr val="3366FF"/>
                      </a:solidFill>
                      <a:latin typeface="Arial Unicode MS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Char char="•"/>
                    <a:defRPr sz="1400">
                      <a:solidFill>
                        <a:srgbClr val="3366FF"/>
                      </a:solidFill>
                      <a:latin typeface="Arial Unicode MS" pitchFamily="34" charset="-128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</a:pPr>
                  <a:endParaRPr lang="en-US" altLang="en-US" sz="1200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8510" name="Oval 63"/>
                <p:cNvSpPr>
                  <a:spLocks noChangeArrowheads="1"/>
                </p:cNvSpPr>
                <p:nvPr/>
              </p:nvSpPr>
              <p:spPr bwMode="auto">
                <a:xfrm>
                  <a:off x="4608" y="1680"/>
                  <a:ext cx="303" cy="101"/>
                </a:xfrm>
                <a:prstGeom prst="ellipse">
                  <a:avLst/>
                </a:prstGeom>
                <a:solidFill>
                  <a:srgbClr val="FFCC00"/>
                </a:solidFill>
                <a:ln w="6350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50000"/>
                    </a:spcBef>
                    <a:defRPr sz="1600">
                      <a:solidFill>
                        <a:srgbClr val="000000"/>
                      </a:solidFill>
                      <a:latin typeface="Arial Unicode MS" pitchFamily="34" charset="-128"/>
                    </a:defRPr>
                  </a:lvl1pPr>
                  <a:lvl2pPr marL="742950" indent="-285750" eaLnBrk="0" hangingPunct="0">
                    <a:spcBef>
                      <a:spcPct val="40000"/>
                    </a:spcBef>
                    <a:buClr>
                      <a:schemeClr val="hlink"/>
                    </a:buClr>
                    <a:buChar char="•"/>
                    <a:defRPr sz="1600">
                      <a:solidFill>
                        <a:srgbClr val="000000"/>
                      </a:solidFill>
                      <a:latin typeface="Arial Unicode MS" pitchFamily="34" charset="-128"/>
                    </a:defRPr>
                  </a:lvl2pPr>
                  <a:lvl3pPr marL="1143000" indent="-228600" eaLnBrk="0" hangingPunct="0">
                    <a:spcBef>
                      <a:spcPct val="30000"/>
                    </a:spcBef>
                    <a:buClr>
                      <a:schemeClr val="hlink"/>
                    </a:buClr>
                    <a:buChar char="•"/>
                    <a:defRPr sz="1600">
                      <a:solidFill>
                        <a:schemeClr val="tx1"/>
                      </a:solidFill>
                      <a:latin typeface="Arial Unicode MS" pitchFamily="34" charset="-128"/>
                    </a:defRPr>
                  </a:lvl3pPr>
                  <a:lvl4pPr marL="1600200" indent="-228600" eaLnBrk="0" hangingPunct="0">
                    <a:spcBef>
                      <a:spcPct val="30000"/>
                    </a:spcBef>
                    <a:buClr>
                      <a:schemeClr val="hlink"/>
                    </a:buClr>
                    <a:buChar char="•"/>
                    <a:defRPr sz="1400">
                      <a:solidFill>
                        <a:srgbClr val="000000"/>
                      </a:solidFill>
                      <a:latin typeface="Arial Unicode MS" pitchFamily="34" charset="-128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lr>
                      <a:schemeClr val="hlink"/>
                    </a:buClr>
                    <a:buChar char="•"/>
                    <a:defRPr sz="1400">
                      <a:solidFill>
                        <a:srgbClr val="3366FF"/>
                      </a:solidFill>
                      <a:latin typeface="Arial Unicode MS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Char char="•"/>
                    <a:defRPr sz="1400">
                      <a:solidFill>
                        <a:srgbClr val="3366FF"/>
                      </a:solidFill>
                      <a:latin typeface="Arial Unicode MS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Char char="•"/>
                    <a:defRPr sz="1400">
                      <a:solidFill>
                        <a:srgbClr val="3366FF"/>
                      </a:solidFill>
                      <a:latin typeface="Arial Unicode MS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Char char="•"/>
                    <a:defRPr sz="1400">
                      <a:solidFill>
                        <a:srgbClr val="3366FF"/>
                      </a:solidFill>
                      <a:latin typeface="Arial Unicode MS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Char char="•"/>
                    <a:defRPr sz="1400">
                      <a:solidFill>
                        <a:srgbClr val="3366FF"/>
                      </a:solidFill>
                      <a:latin typeface="Arial Unicode MS" pitchFamily="34" charset="-128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</a:pPr>
                  <a:endParaRPr lang="en-US" altLang="en-US" sz="1200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8511" name="Line 64"/>
                <p:cNvSpPr>
                  <a:spLocks noChangeShapeType="1"/>
                </p:cNvSpPr>
                <p:nvPr/>
              </p:nvSpPr>
              <p:spPr bwMode="auto">
                <a:xfrm>
                  <a:off x="4912" y="1735"/>
                  <a:ext cx="0" cy="232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dirty="0"/>
                </a:p>
              </p:txBody>
            </p:sp>
            <p:sp>
              <p:nvSpPr>
                <p:cNvPr id="18512" name="Line 65"/>
                <p:cNvSpPr>
                  <a:spLocks noChangeShapeType="1"/>
                </p:cNvSpPr>
                <p:nvPr/>
              </p:nvSpPr>
              <p:spPr bwMode="auto">
                <a:xfrm>
                  <a:off x="4608" y="1735"/>
                  <a:ext cx="0" cy="232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dirty="0"/>
                </a:p>
              </p:txBody>
            </p:sp>
          </p:grpSp>
          <p:grpSp>
            <p:nvGrpSpPr>
              <p:cNvPr id="18484" name="Group 74"/>
              <p:cNvGrpSpPr>
                <a:grpSpLocks/>
              </p:cNvGrpSpPr>
              <p:nvPr/>
            </p:nvGrpSpPr>
            <p:grpSpPr bwMode="auto">
              <a:xfrm flipH="1">
                <a:off x="4320" y="1920"/>
                <a:ext cx="304" cy="336"/>
                <a:chOff x="4608" y="1680"/>
                <a:chExt cx="304" cy="336"/>
              </a:xfrm>
            </p:grpSpPr>
            <p:sp>
              <p:nvSpPr>
                <p:cNvPr id="18499" name="Oval 75"/>
                <p:cNvSpPr>
                  <a:spLocks noChangeArrowheads="1"/>
                </p:cNvSpPr>
                <p:nvPr/>
              </p:nvSpPr>
              <p:spPr bwMode="auto">
                <a:xfrm>
                  <a:off x="4608" y="1915"/>
                  <a:ext cx="303" cy="101"/>
                </a:xfrm>
                <a:prstGeom prst="ellipse">
                  <a:avLst/>
                </a:prstGeom>
                <a:solidFill>
                  <a:srgbClr val="FFCC00"/>
                </a:solidFill>
                <a:ln w="6350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50000"/>
                    </a:spcBef>
                    <a:defRPr sz="1600">
                      <a:solidFill>
                        <a:srgbClr val="000000"/>
                      </a:solidFill>
                      <a:latin typeface="Arial Unicode MS" pitchFamily="34" charset="-128"/>
                    </a:defRPr>
                  </a:lvl1pPr>
                  <a:lvl2pPr marL="742950" indent="-285750" eaLnBrk="0" hangingPunct="0">
                    <a:spcBef>
                      <a:spcPct val="40000"/>
                    </a:spcBef>
                    <a:buClr>
                      <a:schemeClr val="hlink"/>
                    </a:buClr>
                    <a:buChar char="•"/>
                    <a:defRPr sz="1600">
                      <a:solidFill>
                        <a:srgbClr val="000000"/>
                      </a:solidFill>
                      <a:latin typeface="Arial Unicode MS" pitchFamily="34" charset="-128"/>
                    </a:defRPr>
                  </a:lvl2pPr>
                  <a:lvl3pPr marL="1143000" indent="-228600" eaLnBrk="0" hangingPunct="0">
                    <a:spcBef>
                      <a:spcPct val="30000"/>
                    </a:spcBef>
                    <a:buClr>
                      <a:schemeClr val="hlink"/>
                    </a:buClr>
                    <a:buChar char="•"/>
                    <a:defRPr sz="1600">
                      <a:solidFill>
                        <a:schemeClr val="tx1"/>
                      </a:solidFill>
                      <a:latin typeface="Arial Unicode MS" pitchFamily="34" charset="-128"/>
                    </a:defRPr>
                  </a:lvl3pPr>
                  <a:lvl4pPr marL="1600200" indent="-228600" eaLnBrk="0" hangingPunct="0">
                    <a:spcBef>
                      <a:spcPct val="30000"/>
                    </a:spcBef>
                    <a:buClr>
                      <a:schemeClr val="hlink"/>
                    </a:buClr>
                    <a:buChar char="•"/>
                    <a:defRPr sz="1400">
                      <a:solidFill>
                        <a:srgbClr val="000000"/>
                      </a:solidFill>
                      <a:latin typeface="Arial Unicode MS" pitchFamily="34" charset="-128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lr>
                      <a:schemeClr val="hlink"/>
                    </a:buClr>
                    <a:buChar char="•"/>
                    <a:defRPr sz="1400">
                      <a:solidFill>
                        <a:srgbClr val="3366FF"/>
                      </a:solidFill>
                      <a:latin typeface="Arial Unicode MS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Char char="•"/>
                    <a:defRPr sz="1400">
                      <a:solidFill>
                        <a:srgbClr val="3366FF"/>
                      </a:solidFill>
                      <a:latin typeface="Arial Unicode MS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Char char="•"/>
                    <a:defRPr sz="1400">
                      <a:solidFill>
                        <a:srgbClr val="3366FF"/>
                      </a:solidFill>
                      <a:latin typeface="Arial Unicode MS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Char char="•"/>
                    <a:defRPr sz="1400">
                      <a:solidFill>
                        <a:srgbClr val="3366FF"/>
                      </a:solidFill>
                      <a:latin typeface="Arial Unicode MS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Char char="•"/>
                    <a:defRPr sz="1400">
                      <a:solidFill>
                        <a:srgbClr val="3366FF"/>
                      </a:solidFill>
                      <a:latin typeface="Arial Unicode MS" pitchFamily="34" charset="-128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</a:pPr>
                  <a:endParaRPr lang="en-US" altLang="en-US" sz="1200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8500" name="Rectangle 76"/>
                <p:cNvSpPr>
                  <a:spLocks noChangeArrowheads="1"/>
                </p:cNvSpPr>
                <p:nvPr/>
              </p:nvSpPr>
              <p:spPr bwMode="auto">
                <a:xfrm>
                  <a:off x="4608" y="1771"/>
                  <a:ext cx="303" cy="196"/>
                </a:xfrm>
                <a:prstGeom prst="rect">
                  <a:avLst/>
                </a:prstGeom>
                <a:solidFill>
                  <a:srgbClr val="FFCC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635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50000"/>
                    </a:spcBef>
                    <a:defRPr sz="1600">
                      <a:solidFill>
                        <a:srgbClr val="000000"/>
                      </a:solidFill>
                      <a:latin typeface="Arial Unicode MS" pitchFamily="34" charset="-128"/>
                    </a:defRPr>
                  </a:lvl1pPr>
                  <a:lvl2pPr marL="742950" indent="-285750" eaLnBrk="0" hangingPunct="0">
                    <a:spcBef>
                      <a:spcPct val="40000"/>
                    </a:spcBef>
                    <a:buClr>
                      <a:schemeClr val="hlink"/>
                    </a:buClr>
                    <a:buChar char="•"/>
                    <a:defRPr sz="1600">
                      <a:solidFill>
                        <a:srgbClr val="000000"/>
                      </a:solidFill>
                      <a:latin typeface="Arial Unicode MS" pitchFamily="34" charset="-128"/>
                    </a:defRPr>
                  </a:lvl2pPr>
                  <a:lvl3pPr marL="1143000" indent="-228600" eaLnBrk="0" hangingPunct="0">
                    <a:spcBef>
                      <a:spcPct val="30000"/>
                    </a:spcBef>
                    <a:buClr>
                      <a:schemeClr val="hlink"/>
                    </a:buClr>
                    <a:buChar char="•"/>
                    <a:defRPr sz="1600">
                      <a:solidFill>
                        <a:schemeClr val="tx1"/>
                      </a:solidFill>
                      <a:latin typeface="Arial Unicode MS" pitchFamily="34" charset="-128"/>
                    </a:defRPr>
                  </a:lvl3pPr>
                  <a:lvl4pPr marL="1600200" indent="-228600" eaLnBrk="0" hangingPunct="0">
                    <a:spcBef>
                      <a:spcPct val="30000"/>
                    </a:spcBef>
                    <a:buClr>
                      <a:schemeClr val="hlink"/>
                    </a:buClr>
                    <a:buChar char="•"/>
                    <a:defRPr sz="1400">
                      <a:solidFill>
                        <a:srgbClr val="000000"/>
                      </a:solidFill>
                      <a:latin typeface="Arial Unicode MS" pitchFamily="34" charset="-128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lr>
                      <a:schemeClr val="hlink"/>
                    </a:buClr>
                    <a:buChar char="•"/>
                    <a:defRPr sz="1400">
                      <a:solidFill>
                        <a:srgbClr val="3366FF"/>
                      </a:solidFill>
                      <a:latin typeface="Arial Unicode MS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Char char="•"/>
                    <a:defRPr sz="1400">
                      <a:solidFill>
                        <a:srgbClr val="3366FF"/>
                      </a:solidFill>
                      <a:latin typeface="Arial Unicode MS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Char char="•"/>
                    <a:defRPr sz="1400">
                      <a:solidFill>
                        <a:srgbClr val="3366FF"/>
                      </a:solidFill>
                      <a:latin typeface="Arial Unicode MS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Char char="•"/>
                    <a:defRPr sz="1400">
                      <a:solidFill>
                        <a:srgbClr val="3366FF"/>
                      </a:solidFill>
                      <a:latin typeface="Arial Unicode MS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Char char="•"/>
                    <a:defRPr sz="1400">
                      <a:solidFill>
                        <a:srgbClr val="3366FF"/>
                      </a:solidFill>
                      <a:latin typeface="Arial Unicode MS" pitchFamily="34" charset="-128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</a:pPr>
                  <a:endParaRPr lang="en-US" altLang="en-US" sz="1200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8501" name="Oval 77"/>
                <p:cNvSpPr>
                  <a:spLocks noChangeArrowheads="1"/>
                </p:cNvSpPr>
                <p:nvPr/>
              </p:nvSpPr>
              <p:spPr bwMode="auto">
                <a:xfrm>
                  <a:off x="4608" y="1714"/>
                  <a:ext cx="303" cy="100"/>
                </a:xfrm>
                <a:prstGeom prst="ellipse">
                  <a:avLst/>
                </a:prstGeom>
                <a:solidFill>
                  <a:srgbClr val="FFCC00"/>
                </a:solidFill>
                <a:ln w="6350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50000"/>
                    </a:spcBef>
                    <a:defRPr sz="1600">
                      <a:solidFill>
                        <a:srgbClr val="000000"/>
                      </a:solidFill>
                      <a:latin typeface="Arial Unicode MS" pitchFamily="34" charset="-128"/>
                    </a:defRPr>
                  </a:lvl1pPr>
                  <a:lvl2pPr marL="742950" indent="-285750" eaLnBrk="0" hangingPunct="0">
                    <a:spcBef>
                      <a:spcPct val="40000"/>
                    </a:spcBef>
                    <a:buClr>
                      <a:schemeClr val="hlink"/>
                    </a:buClr>
                    <a:buChar char="•"/>
                    <a:defRPr sz="1600">
                      <a:solidFill>
                        <a:srgbClr val="000000"/>
                      </a:solidFill>
                      <a:latin typeface="Arial Unicode MS" pitchFamily="34" charset="-128"/>
                    </a:defRPr>
                  </a:lvl2pPr>
                  <a:lvl3pPr marL="1143000" indent="-228600" eaLnBrk="0" hangingPunct="0">
                    <a:spcBef>
                      <a:spcPct val="30000"/>
                    </a:spcBef>
                    <a:buClr>
                      <a:schemeClr val="hlink"/>
                    </a:buClr>
                    <a:buChar char="•"/>
                    <a:defRPr sz="1600">
                      <a:solidFill>
                        <a:schemeClr val="tx1"/>
                      </a:solidFill>
                      <a:latin typeface="Arial Unicode MS" pitchFamily="34" charset="-128"/>
                    </a:defRPr>
                  </a:lvl3pPr>
                  <a:lvl4pPr marL="1600200" indent="-228600" eaLnBrk="0" hangingPunct="0">
                    <a:spcBef>
                      <a:spcPct val="30000"/>
                    </a:spcBef>
                    <a:buClr>
                      <a:schemeClr val="hlink"/>
                    </a:buClr>
                    <a:buChar char="•"/>
                    <a:defRPr sz="1400">
                      <a:solidFill>
                        <a:srgbClr val="000000"/>
                      </a:solidFill>
                      <a:latin typeface="Arial Unicode MS" pitchFamily="34" charset="-128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lr>
                      <a:schemeClr val="hlink"/>
                    </a:buClr>
                    <a:buChar char="•"/>
                    <a:defRPr sz="1400">
                      <a:solidFill>
                        <a:srgbClr val="3366FF"/>
                      </a:solidFill>
                      <a:latin typeface="Arial Unicode MS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Char char="•"/>
                    <a:defRPr sz="1400">
                      <a:solidFill>
                        <a:srgbClr val="3366FF"/>
                      </a:solidFill>
                      <a:latin typeface="Arial Unicode MS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Char char="•"/>
                    <a:defRPr sz="1400">
                      <a:solidFill>
                        <a:srgbClr val="3366FF"/>
                      </a:solidFill>
                      <a:latin typeface="Arial Unicode MS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Char char="•"/>
                    <a:defRPr sz="1400">
                      <a:solidFill>
                        <a:srgbClr val="3366FF"/>
                      </a:solidFill>
                      <a:latin typeface="Arial Unicode MS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Char char="•"/>
                    <a:defRPr sz="1400">
                      <a:solidFill>
                        <a:srgbClr val="3366FF"/>
                      </a:solidFill>
                      <a:latin typeface="Arial Unicode MS" pitchFamily="34" charset="-128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</a:pPr>
                  <a:endParaRPr lang="en-US" altLang="en-US" sz="1200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8502" name="Rectangle 78"/>
                <p:cNvSpPr>
                  <a:spLocks noChangeArrowheads="1"/>
                </p:cNvSpPr>
                <p:nvPr/>
              </p:nvSpPr>
              <p:spPr bwMode="auto">
                <a:xfrm>
                  <a:off x="4608" y="1730"/>
                  <a:ext cx="303" cy="39"/>
                </a:xfrm>
                <a:prstGeom prst="rect">
                  <a:avLst/>
                </a:prstGeom>
                <a:solidFill>
                  <a:srgbClr val="FFCC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635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50000"/>
                    </a:spcBef>
                    <a:defRPr sz="1600">
                      <a:solidFill>
                        <a:srgbClr val="000000"/>
                      </a:solidFill>
                      <a:latin typeface="Arial Unicode MS" pitchFamily="34" charset="-128"/>
                    </a:defRPr>
                  </a:lvl1pPr>
                  <a:lvl2pPr marL="742950" indent="-285750" eaLnBrk="0" hangingPunct="0">
                    <a:spcBef>
                      <a:spcPct val="40000"/>
                    </a:spcBef>
                    <a:buClr>
                      <a:schemeClr val="hlink"/>
                    </a:buClr>
                    <a:buChar char="•"/>
                    <a:defRPr sz="1600">
                      <a:solidFill>
                        <a:srgbClr val="000000"/>
                      </a:solidFill>
                      <a:latin typeface="Arial Unicode MS" pitchFamily="34" charset="-128"/>
                    </a:defRPr>
                  </a:lvl2pPr>
                  <a:lvl3pPr marL="1143000" indent="-228600" eaLnBrk="0" hangingPunct="0">
                    <a:spcBef>
                      <a:spcPct val="30000"/>
                    </a:spcBef>
                    <a:buClr>
                      <a:schemeClr val="hlink"/>
                    </a:buClr>
                    <a:buChar char="•"/>
                    <a:defRPr sz="1600">
                      <a:solidFill>
                        <a:schemeClr val="tx1"/>
                      </a:solidFill>
                      <a:latin typeface="Arial Unicode MS" pitchFamily="34" charset="-128"/>
                    </a:defRPr>
                  </a:lvl3pPr>
                  <a:lvl4pPr marL="1600200" indent="-228600" eaLnBrk="0" hangingPunct="0">
                    <a:spcBef>
                      <a:spcPct val="30000"/>
                    </a:spcBef>
                    <a:buClr>
                      <a:schemeClr val="hlink"/>
                    </a:buClr>
                    <a:buChar char="•"/>
                    <a:defRPr sz="1400">
                      <a:solidFill>
                        <a:srgbClr val="000000"/>
                      </a:solidFill>
                      <a:latin typeface="Arial Unicode MS" pitchFamily="34" charset="-128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lr>
                      <a:schemeClr val="hlink"/>
                    </a:buClr>
                    <a:buChar char="•"/>
                    <a:defRPr sz="1400">
                      <a:solidFill>
                        <a:srgbClr val="3366FF"/>
                      </a:solidFill>
                      <a:latin typeface="Arial Unicode MS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Char char="•"/>
                    <a:defRPr sz="1400">
                      <a:solidFill>
                        <a:srgbClr val="3366FF"/>
                      </a:solidFill>
                      <a:latin typeface="Arial Unicode MS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Char char="•"/>
                    <a:defRPr sz="1400">
                      <a:solidFill>
                        <a:srgbClr val="3366FF"/>
                      </a:solidFill>
                      <a:latin typeface="Arial Unicode MS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Char char="•"/>
                    <a:defRPr sz="1400">
                      <a:solidFill>
                        <a:srgbClr val="3366FF"/>
                      </a:solidFill>
                      <a:latin typeface="Arial Unicode MS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Char char="•"/>
                    <a:defRPr sz="1400">
                      <a:solidFill>
                        <a:srgbClr val="3366FF"/>
                      </a:solidFill>
                      <a:latin typeface="Arial Unicode MS" pitchFamily="34" charset="-128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</a:pPr>
                  <a:endParaRPr lang="en-US" altLang="en-US" sz="1200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8503" name="Oval 79"/>
                <p:cNvSpPr>
                  <a:spLocks noChangeArrowheads="1"/>
                </p:cNvSpPr>
                <p:nvPr/>
              </p:nvSpPr>
              <p:spPr bwMode="auto">
                <a:xfrm>
                  <a:off x="4608" y="1680"/>
                  <a:ext cx="303" cy="101"/>
                </a:xfrm>
                <a:prstGeom prst="ellipse">
                  <a:avLst/>
                </a:prstGeom>
                <a:solidFill>
                  <a:srgbClr val="FFCC00"/>
                </a:solidFill>
                <a:ln w="6350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50000"/>
                    </a:spcBef>
                    <a:defRPr sz="1600">
                      <a:solidFill>
                        <a:srgbClr val="000000"/>
                      </a:solidFill>
                      <a:latin typeface="Arial Unicode MS" pitchFamily="34" charset="-128"/>
                    </a:defRPr>
                  </a:lvl1pPr>
                  <a:lvl2pPr marL="742950" indent="-285750" eaLnBrk="0" hangingPunct="0">
                    <a:spcBef>
                      <a:spcPct val="40000"/>
                    </a:spcBef>
                    <a:buClr>
                      <a:schemeClr val="hlink"/>
                    </a:buClr>
                    <a:buChar char="•"/>
                    <a:defRPr sz="1600">
                      <a:solidFill>
                        <a:srgbClr val="000000"/>
                      </a:solidFill>
                      <a:latin typeface="Arial Unicode MS" pitchFamily="34" charset="-128"/>
                    </a:defRPr>
                  </a:lvl2pPr>
                  <a:lvl3pPr marL="1143000" indent="-228600" eaLnBrk="0" hangingPunct="0">
                    <a:spcBef>
                      <a:spcPct val="30000"/>
                    </a:spcBef>
                    <a:buClr>
                      <a:schemeClr val="hlink"/>
                    </a:buClr>
                    <a:buChar char="•"/>
                    <a:defRPr sz="1600">
                      <a:solidFill>
                        <a:schemeClr val="tx1"/>
                      </a:solidFill>
                      <a:latin typeface="Arial Unicode MS" pitchFamily="34" charset="-128"/>
                    </a:defRPr>
                  </a:lvl3pPr>
                  <a:lvl4pPr marL="1600200" indent="-228600" eaLnBrk="0" hangingPunct="0">
                    <a:spcBef>
                      <a:spcPct val="30000"/>
                    </a:spcBef>
                    <a:buClr>
                      <a:schemeClr val="hlink"/>
                    </a:buClr>
                    <a:buChar char="•"/>
                    <a:defRPr sz="1400">
                      <a:solidFill>
                        <a:srgbClr val="000000"/>
                      </a:solidFill>
                      <a:latin typeface="Arial Unicode MS" pitchFamily="34" charset="-128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lr>
                      <a:schemeClr val="hlink"/>
                    </a:buClr>
                    <a:buChar char="•"/>
                    <a:defRPr sz="1400">
                      <a:solidFill>
                        <a:srgbClr val="3366FF"/>
                      </a:solidFill>
                      <a:latin typeface="Arial Unicode MS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Char char="•"/>
                    <a:defRPr sz="1400">
                      <a:solidFill>
                        <a:srgbClr val="3366FF"/>
                      </a:solidFill>
                      <a:latin typeface="Arial Unicode MS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Char char="•"/>
                    <a:defRPr sz="1400">
                      <a:solidFill>
                        <a:srgbClr val="3366FF"/>
                      </a:solidFill>
                      <a:latin typeface="Arial Unicode MS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Char char="•"/>
                    <a:defRPr sz="1400">
                      <a:solidFill>
                        <a:srgbClr val="3366FF"/>
                      </a:solidFill>
                      <a:latin typeface="Arial Unicode MS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Char char="•"/>
                    <a:defRPr sz="1400">
                      <a:solidFill>
                        <a:srgbClr val="3366FF"/>
                      </a:solidFill>
                      <a:latin typeface="Arial Unicode MS" pitchFamily="34" charset="-128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</a:pPr>
                  <a:endParaRPr lang="en-US" altLang="en-US" sz="1200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8504" name="Line 80"/>
                <p:cNvSpPr>
                  <a:spLocks noChangeShapeType="1"/>
                </p:cNvSpPr>
                <p:nvPr/>
              </p:nvSpPr>
              <p:spPr bwMode="auto">
                <a:xfrm>
                  <a:off x="4912" y="1735"/>
                  <a:ext cx="0" cy="232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dirty="0"/>
                </a:p>
              </p:txBody>
            </p:sp>
            <p:sp>
              <p:nvSpPr>
                <p:cNvPr id="18505" name="Line 81"/>
                <p:cNvSpPr>
                  <a:spLocks noChangeShapeType="1"/>
                </p:cNvSpPr>
                <p:nvPr/>
              </p:nvSpPr>
              <p:spPr bwMode="auto">
                <a:xfrm>
                  <a:off x="4608" y="1735"/>
                  <a:ext cx="0" cy="232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dirty="0"/>
                </a:p>
              </p:txBody>
            </p:sp>
          </p:grpSp>
          <p:grpSp>
            <p:nvGrpSpPr>
              <p:cNvPr id="18485" name="Group 151"/>
              <p:cNvGrpSpPr>
                <a:grpSpLocks/>
              </p:cNvGrpSpPr>
              <p:nvPr/>
            </p:nvGrpSpPr>
            <p:grpSpPr bwMode="auto">
              <a:xfrm>
                <a:off x="3984" y="2256"/>
                <a:ext cx="304" cy="336"/>
                <a:chOff x="4224" y="2326"/>
                <a:chExt cx="304" cy="336"/>
              </a:xfrm>
            </p:grpSpPr>
            <p:grpSp>
              <p:nvGrpSpPr>
                <p:cNvPr id="18486" name="Group 66"/>
                <p:cNvGrpSpPr>
                  <a:grpSpLocks/>
                </p:cNvGrpSpPr>
                <p:nvPr/>
              </p:nvGrpSpPr>
              <p:grpSpPr bwMode="auto">
                <a:xfrm flipH="1">
                  <a:off x="4224" y="2326"/>
                  <a:ext cx="304" cy="336"/>
                  <a:chOff x="4608" y="1680"/>
                  <a:chExt cx="304" cy="336"/>
                </a:xfrm>
              </p:grpSpPr>
              <p:sp>
                <p:nvSpPr>
                  <p:cNvPr id="18492" name="Oval 67"/>
                  <p:cNvSpPr>
                    <a:spLocks noChangeArrowheads="1"/>
                  </p:cNvSpPr>
                  <p:nvPr/>
                </p:nvSpPr>
                <p:spPr bwMode="auto">
                  <a:xfrm>
                    <a:off x="4608" y="1915"/>
                    <a:ext cx="303" cy="101"/>
                  </a:xfrm>
                  <a:prstGeom prst="ellipse">
                    <a:avLst/>
                  </a:prstGeom>
                  <a:solidFill>
                    <a:srgbClr val="FFCC00"/>
                  </a:solidFill>
                  <a:ln w="6350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lvl1pPr eaLnBrk="0" hangingPunct="0">
                      <a:spcBef>
                        <a:spcPct val="50000"/>
                      </a:spcBef>
                      <a:defRPr sz="1600">
                        <a:solidFill>
                          <a:srgbClr val="000000"/>
                        </a:solidFill>
                        <a:latin typeface="Arial Unicode MS" pitchFamily="34" charset="-128"/>
                      </a:defRPr>
                    </a:lvl1pPr>
                    <a:lvl2pPr marL="742950" indent="-285750" eaLnBrk="0" hangingPunct="0">
                      <a:spcBef>
                        <a:spcPct val="40000"/>
                      </a:spcBef>
                      <a:buClr>
                        <a:schemeClr val="hlink"/>
                      </a:buClr>
                      <a:buChar char="•"/>
                      <a:defRPr sz="1600">
                        <a:solidFill>
                          <a:srgbClr val="000000"/>
                        </a:solidFill>
                        <a:latin typeface="Arial Unicode MS" pitchFamily="34" charset="-128"/>
                      </a:defRPr>
                    </a:lvl2pPr>
                    <a:lvl3pPr marL="1143000" indent="-228600" eaLnBrk="0" hangingPunct="0">
                      <a:spcBef>
                        <a:spcPct val="30000"/>
                      </a:spcBef>
                      <a:buClr>
                        <a:schemeClr val="hlink"/>
                      </a:buClr>
                      <a:buChar char="•"/>
                      <a:defRPr sz="1600">
                        <a:solidFill>
                          <a:schemeClr val="tx1"/>
                        </a:solidFill>
                        <a:latin typeface="Arial Unicode MS" pitchFamily="34" charset="-128"/>
                      </a:defRPr>
                    </a:lvl3pPr>
                    <a:lvl4pPr marL="1600200" indent="-228600" eaLnBrk="0" hangingPunct="0">
                      <a:spcBef>
                        <a:spcPct val="30000"/>
                      </a:spcBef>
                      <a:buClr>
                        <a:schemeClr val="hlink"/>
                      </a:buClr>
                      <a:buChar char="•"/>
                      <a:defRPr sz="1400">
                        <a:solidFill>
                          <a:srgbClr val="000000"/>
                        </a:solidFill>
                        <a:latin typeface="Arial Unicode MS" pitchFamily="34" charset="-128"/>
                      </a:defRPr>
                    </a:lvl4pPr>
                    <a:lvl5pPr marL="2057400" indent="-228600" eaLnBrk="0" hangingPunct="0">
                      <a:spcBef>
                        <a:spcPct val="20000"/>
                      </a:spcBef>
                      <a:buClr>
                        <a:schemeClr val="hlink"/>
                      </a:buClr>
                      <a:buChar char="•"/>
                      <a:defRPr sz="1400">
                        <a:solidFill>
                          <a:srgbClr val="3366FF"/>
                        </a:solidFill>
                        <a:latin typeface="Arial Unicode MS" pitchFamily="34" charset="-128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hlink"/>
                      </a:buClr>
                      <a:buChar char="•"/>
                      <a:defRPr sz="1400">
                        <a:solidFill>
                          <a:srgbClr val="3366FF"/>
                        </a:solidFill>
                        <a:latin typeface="Arial Unicode MS" pitchFamily="34" charset="-128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hlink"/>
                      </a:buClr>
                      <a:buChar char="•"/>
                      <a:defRPr sz="1400">
                        <a:solidFill>
                          <a:srgbClr val="3366FF"/>
                        </a:solidFill>
                        <a:latin typeface="Arial Unicode MS" pitchFamily="34" charset="-128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hlink"/>
                      </a:buClr>
                      <a:buChar char="•"/>
                      <a:defRPr sz="1400">
                        <a:solidFill>
                          <a:srgbClr val="3366FF"/>
                        </a:solidFill>
                        <a:latin typeface="Arial Unicode MS" pitchFamily="34" charset="-128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hlink"/>
                      </a:buClr>
                      <a:buChar char="•"/>
                      <a:defRPr sz="1400">
                        <a:solidFill>
                          <a:srgbClr val="3366FF"/>
                        </a:solidFill>
                        <a:latin typeface="Arial Unicode MS" pitchFamily="34" charset="-128"/>
                      </a:defRPr>
                    </a:lvl9pPr>
                  </a:lstStyle>
                  <a:p>
                    <a:pPr eaLnBrk="1" hangingPunct="1">
                      <a:spcBef>
                        <a:spcPct val="0"/>
                      </a:spcBef>
                    </a:pPr>
                    <a:endParaRPr lang="en-US" altLang="en-US" sz="1200" dirty="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18493" name="Rectangle 68"/>
                  <p:cNvSpPr>
                    <a:spLocks noChangeArrowheads="1"/>
                  </p:cNvSpPr>
                  <p:nvPr/>
                </p:nvSpPr>
                <p:spPr bwMode="auto">
                  <a:xfrm>
                    <a:off x="4608" y="1771"/>
                    <a:ext cx="303" cy="196"/>
                  </a:xfrm>
                  <a:prstGeom prst="rect">
                    <a:avLst/>
                  </a:prstGeom>
                  <a:solidFill>
                    <a:srgbClr val="FFCC00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6350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lvl1pPr eaLnBrk="0" hangingPunct="0">
                      <a:spcBef>
                        <a:spcPct val="50000"/>
                      </a:spcBef>
                      <a:defRPr sz="1600">
                        <a:solidFill>
                          <a:srgbClr val="000000"/>
                        </a:solidFill>
                        <a:latin typeface="Arial Unicode MS" pitchFamily="34" charset="-128"/>
                      </a:defRPr>
                    </a:lvl1pPr>
                    <a:lvl2pPr marL="742950" indent="-285750" eaLnBrk="0" hangingPunct="0">
                      <a:spcBef>
                        <a:spcPct val="40000"/>
                      </a:spcBef>
                      <a:buClr>
                        <a:schemeClr val="hlink"/>
                      </a:buClr>
                      <a:buChar char="•"/>
                      <a:defRPr sz="1600">
                        <a:solidFill>
                          <a:srgbClr val="000000"/>
                        </a:solidFill>
                        <a:latin typeface="Arial Unicode MS" pitchFamily="34" charset="-128"/>
                      </a:defRPr>
                    </a:lvl2pPr>
                    <a:lvl3pPr marL="1143000" indent="-228600" eaLnBrk="0" hangingPunct="0">
                      <a:spcBef>
                        <a:spcPct val="30000"/>
                      </a:spcBef>
                      <a:buClr>
                        <a:schemeClr val="hlink"/>
                      </a:buClr>
                      <a:buChar char="•"/>
                      <a:defRPr sz="1600">
                        <a:solidFill>
                          <a:schemeClr val="tx1"/>
                        </a:solidFill>
                        <a:latin typeface="Arial Unicode MS" pitchFamily="34" charset="-128"/>
                      </a:defRPr>
                    </a:lvl3pPr>
                    <a:lvl4pPr marL="1600200" indent="-228600" eaLnBrk="0" hangingPunct="0">
                      <a:spcBef>
                        <a:spcPct val="30000"/>
                      </a:spcBef>
                      <a:buClr>
                        <a:schemeClr val="hlink"/>
                      </a:buClr>
                      <a:buChar char="•"/>
                      <a:defRPr sz="1400">
                        <a:solidFill>
                          <a:srgbClr val="000000"/>
                        </a:solidFill>
                        <a:latin typeface="Arial Unicode MS" pitchFamily="34" charset="-128"/>
                      </a:defRPr>
                    </a:lvl4pPr>
                    <a:lvl5pPr marL="2057400" indent="-228600" eaLnBrk="0" hangingPunct="0">
                      <a:spcBef>
                        <a:spcPct val="20000"/>
                      </a:spcBef>
                      <a:buClr>
                        <a:schemeClr val="hlink"/>
                      </a:buClr>
                      <a:buChar char="•"/>
                      <a:defRPr sz="1400">
                        <a:solidFill>
                          <a:srgbClr val="3366FF"/>
                        </a:solidFill>
                        <a:latin typeface="Arial Unicode MS" pitchFamily="34" charset="-128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hlink"/>
                      </a:buClr>
                      <a:buChar char="•"/>
                      <a:defRPr sz="1400">
                        <a:solidFill>
                          <a:srgbClr val="3366FF"/>
                        </a:solidFill>
                        <a:latin typeface="Arial Unicode MS" pitchFamily="34" charset="-128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hlink"/>
                      </a:buClr>
                      <a:buChar char="•"/>
                      <a:defRPr sz="1400">
                        <a:solidFill>
                          <a:srgbClr val="3366FF"/>
                        </a:solidFill>
                        <a:latin typeface="Arial Unicode MS" pitchFamily="34" charset="-128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hlink"/>
                      </a:buClr>
                      <a:buChar char="•"/>
                      <a:defRPr sz="1400">
                        <a:solidFill>
                          <a:srgbClr val="3366FF"/>
                        </a:solidFill>
                        <a:latin typeface="Arial Unicode MS" pitchFamily="34" charset="-128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hlink"/>
                      </a:buClr>
                      <a:buChar char="•"/>
                      <a:defRPr sz="1400">
                        <a:solidFill>
                          <a:srgbClr val="3366FF"/>
                        </a:solidFill>
                        <a:latin typeface="Arial Unicode MS" pitchFamily="34" charset="-128"/>
                      </a:defRPr>
                    </a:lvl9pPr>
                  </a:lstStyle>
                  <a:p>
                    <a:pPr eaLnBrk="1" hangingPunct="1">
                      <a:spcBef>
                        <a:spcPct val="0"/>
                      </a:spcBef>
                    </a:pPr>
                    <a:endParaRPr lang="en-US" altLang="en-US" sz="1200" dirty="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18494" name="Oval 69"/>
                  <p:cNvSpPr>
                    <a:spLocks noChangeArrowheads="1"/>
                  </p:cNvSpPr>
                  <p:nvPr/>
                </p:nvSpPr>
                <p:spPr bwMode="auto">
                  <a:xfrm>
                    <a:off x="4608" y="1714"/>
                    <a:ext cx="303" cy="100"/>
                  </a:xfrm>
                  <a:prstGeom prst="ellipse">
                    <a:avLst/>
                  </a:prstGeom>
                  <a:solidFill>
                    <a:srgbClr val="FFCC00"/>
                  </a:solidFill>
                  <a:ln w="6350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lvl1pPr eaLnBrk="0" hangingPunct="0">
                      <a:spcBef>
                        <a:spcPct val="50000"/>
                      </a:spcBef>
                      <a:defRPr sz="1600">
                        <a:solidFill>
                          <a:srgbClr val="000000"/>
                        </a:solidFill>
                        <a:latin typeface="Arial Unicode MS" pitchFamily="34" charset="-128"/>
                      </a:defRPr>
                    </a:lvl1pPr>
                    <a:lvl2pPr marL="742950" indent="-285750" eaLnBrk="0" hangingPunct="0">
                      <a:spcBef>
                        <a:spcPct val="40000"/>
                      </a:spcBef>
                      <a:buClr>
                        <a:schemeClr val="hlink"/>
                      </a:buClr>
                      <a:buChar char="•"/>
                      <a:defRPr sz="1600">
                        <a:solidFill>
                          <a:srgbClr val="000000"/>
                        </a:solidFill>
                        <a:latin typeface="Arial Unicode MS" pitchFamily="34" charset="-128"/>
                      </a:defRPr>
                    </a:lvl2pPr>
                    <a:lvl3pPr marL="1143000" indent="-228600" eaLnBrk="0" hangingPunct="0">
                      <a:spcBef>
                        <a:spcPct val="30000"/>
                      </a:spcBef>
                      <a:buClr>
                        <a:schemeClr val="hlink"/>
                      </a:buClr>
                      <a:buChar char="•"/>
                      <a:defRPr sz="1600">
                        <a:solidFill>
                          <a:schemeClr val="tx1"/>
                        </a:solidFill>
                        <a:latin typeface="Arial Unicode MS" pitchFamily="34" charset="-128"/>
                      </a:defRPr>
                    </a:lvl3pPr>
                    <a:lvl4pPr marL="1600200" indent="-228600" eaLnBrk="0" hangingPunct="0">
                      <a:spcBef>
                        <a:spcPct val="30000"/>
                      </a:spcBef>
                      <a:buClr>
                        <a:schemeClr val="hlink"/>
                      </a:buClr>
                      <a:buChar char="•"/>
                      <a:defRPr sz="1400">
                        <a:solidFill>
                          <a:srgbClr val="000000"/>
                        </a:solidFill>
                        <a:latin typeface="Arial Unicode MS" pitchFamily="34" charset="-128"/>
                      </a:defRPr>
                    </a:lvl4pPr>
                    <a:lvl5pPr marL="2057400" indent="-228600" eaLnBrk="0" hangingPunct="0">
                      <a:spcBef>
                        <a:spcPct val="20000"/>
                      </a:spcBef>
                      <a:buClr>
                        <a:schemeClr val="hlink"/>
                      </a:buClr>
                      <a:buChar char="•"/>
                      <a:defRPr sz="1400">
                        <a:solidFill>
                          <a:srgbClr val="3366FF"/>
                        </a:solidFill>
                        <a:latin typeface="Arial Unicode MS" pitchFamily="34" charset="-128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hlink"/>
                      </a:buClr>
                      <a:buChar char="•"/>
                      <a:defRPr sz="1400">
                        <a:solidFill>
                          <a:srgbClr val="3366FF"/>
                        </a:solidFill>
                        <a:latin typeface="Arial Unicode MS" pitchFamily="34" charset="-128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hlink"/>
                      </a:buClr>
                      <a:buChar char="•"/>
                      <a:defRPr sz="1400">
                        <a:solidFill>
                          <a:srgbClr val="3366FF"/>
                        </a:solidFill>
                        <a:latin typeface="Arial Unicode MS" pitchFamily="34" charset="-128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hlink"/>
                      </a:buClr>
                      <a:buChar char="•"/>
                      <a:defRPr sz="1400">
                        <a:solidFill>
                          <a:srgbClr val="3366FF"/>
                        </a:solidFill>
                        <a:latin typeface="Arial Unicode MS" pitchFamily="34" charset="-128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hlink"/>
                      </a:buClr>
                      <a:buChar char="•"/>
                      <a:defRPr sz="1400">
                        <a:solidFill>
                          <a:srgbClr val="3366FF"/>
                        </a:solidFill>
                        <a:latin typeface="Arial Unicode MS" pitchFamily="34" charset="-128"/>
                      </a:defRPr>
                    </a:lvl9pPr>
                  </a:lstStyle>
                  <a:p>
                    <a:pPr eaLnBrk="1" hangingPunct="1">
                      <a:spcBef>
                        <a:spcPct val="0"/>
                      </a:spcBef>
                    </a:pPr>
                    <a:endParaRPr lang="en-US" altLang="en-US" sz="1200" dirty="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18495" name="Rectangle 70"/>
                  <p:cNvSpPr>
                    <a:spLocks noChangeArrowheads="1"/>
                  </p:cNvSpPr>
                  <p:nvPr/>
                </p:nvSpPr>
                <p:spPr bwMode="auto">
                  <a:xfrm>
                    <a:off x="4608" y="1730"/>
                    <a:ext cx="303" cy="39"/>
                  </a:xfrm>
                  <a:prstGeom prst="rect">
                    <a:avLst/>
                  </a:prstGeom>
                  <a:solidFill>
                    <a:srgbClr val="FFCC00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6350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lvl1pPr eaLnBrk="0" hangingPunct="0">
                      <a:spcBef>
                        <a:spcPct val="50000"/>
                      </a:spcBef>
                      <a:defRPr sz="1600">
                        <a:solidFill>
                          <a:srgbClr val="000000"/>
                        </a:solidFill>
                        <a:latin typeface="Arial Unicode MS" pitchFamily="34" charset="-128"/>
                      </a:defRPr>
                    </a:lvl1pPr>
                    <a:lvl2pPr marL="742950" indent="-285750" eaLnBrk="0" hangingPunct="0">
                      <a:spcBef>
                        <a:spcPct val="40000"/>
                      </a:spcBef>
                      <a:buClr>
                        <a:schemeClr val="hlink"/>
                      </a:buClr>
                      <a:buChar char="•"/>
                      <a:defRPr sz="1600">
                        <a:solidFill>
                          <a:srgbClr val="000000"/>
                        </a:solidFill>
                        <a:latin typeface="Arial Unicode MS" pitchFamily="34" charset="-128"/>
                      </a:defRPr>
                    </a:lvl2pPr>
                    <a:lvl3pPr marL="1143000" indent="-228600" eaLnBrk="0" hangingPunct="0">
                      <a:spcBef>
                        <a:spcPct val="30000"/>
                      </a:spcBef>
                      <a:buClr>
                        <a:schemeClr val="hlink"/>
                      </a:buClr>
                      <a:buChar char="•"/>
                      <a:defRPr sz="1600">
                        <a:solidFill>
                          <a:schemeClr val="tx1"/>
                        </a:solidFill>
                        <a:latin typeface="Arial Unicode MS" pitchFamily="34" charset="-128"/>
                      </a:defRPr>
                    </a:lvl3pPr>
                    <a:lvl4pPr marL="1600200" indent="-228600" eaLnBrk="0" hangingPunct="0">
                      <a:spcBef>
                        <a:spcPct val="30000"/>
                      </a:spcBef>
                      <a:buClr>
                        <a:schemeClr val="hlink"/>
                      </a:buClr>
                      <a:buChar char="•"/>
                      <a:defRPr sz="1400">
                        <a:solidFill>
                          <a:srgbClr val="000000"/>
                        </a:solidFill>
                        <a:latin typeface="Arial Unicode MS" pitchFamily="34" charset="-128"/>
                      </a:defRPr>
                    </a:lvl4pPr>
                    <a:lvl5pPr marL="2057400" indent="-228600" eaLnBrk="0" hangingPunct="0">
                      <a:spcBef>
                        <a:spcPct val="20000"/>
                      </a:spcBef>
                      <a:buClr>
                        <a:schemeClr val="hlink"/>
                      </a:buClr>
                      <a:buChar char="•"/>
                      <a:defRPr sz="1400">
                        <a:solidFill>
                          <a:srgbClr val="3366FF"/>
                        </a:solidFill>
                        <a:latin typeface="Arial Unicode MS" pitchFamily="34" charset="-128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hlink"/>
                      </a:buClr>
                      <a:buChar char="•"/>
                      <a:defRPr sz="1400">
                        <a:solidFill>
                          <a:srgbClr val="3366FF"/>
                        </a:solidFill>
                        <a:latin typeface="Arial Unicode MS" pitchFamily="34" charset="-128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hlink"/>
                      </a:buClr>
                      <a:buChar char="•"/>
                      <a:defRPr sz="1400">
                        <a:solidFill>
                          <a:srgbClr val="3366FF"/>
                        </a:solidFill>
                        <a:latin typeface="Arial Unicode MS" pitchFamily="34" charset="-128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hlink"/>
                      </a:buClr>
                      <a:buChar char="•"/>
                      <a:defRPr sz="1400">
                        <a:solidFill>
                          <a:srgbClr val="3366FF"/>
                        </a:solidFill>
                        <a:latin typeface="Arial Unicode MS" pitchFamily="34" charset="-128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hlink"/>
                      </a:buClr>
                      <a:buChar char="•"/>
                      <a:defRPr sz="1400">
                        <a:solidFill>
                          <a:srgbClr val="3366FF"/>
                        </a:solidFill>
                        <a:latin typeface="Arial Unicode MS" pitchFamily="34" charset="-128"/>
                      </a:defRPr>
                    </a:lvl9pPr>
                  </a:lstStyle>
                  <a:p>
                    <a:pPr eaLnBrk="1" hangingPunct="1">
                      <a:spcBef>
                        <a:spcPct val="0"/>
                      </a:spcBef>
                    </a:pPr>
                    <a:endParaRPr lang="en-US" altLang="en-US" sz="1200" dirty="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18496" name="Oval 71"/>
                  <p:cNvSpPr>
                    <a:spLocks noChangeArrowheads="1"/>
                  </p:cNvSpPr>
                  <p:nvPr/>
                </p:nvSpPr>
                <p:spPr bwMode="auto">
                  <a:xfrm>
                    <a:off x="4608" y="1680"/>
                    <a:ext cx="303" cy="101"/>
                  </a:xfrm>
                  <a:prstGeom prst="ellipse">
                    <a:avLst/>
                  </a:prstGeom>
                  <a:solidFill>
                    <a:srgbClr val="FFCC00"/>
                  </a:solidFill>
                  <a:ln w="6350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lvl1pPr eaLnBrk="0" hangingPunct="0">
                      <a:spcBef>
                        <a:spcPct val="50000"/>
                      </a:spcBef>
                      <a:defRPr sz="1600">
                        <a:solidFill>
                          <a:srgbClr val="000000"/>
                        </a:solidFill>
                        <a:latin typeface="Arial Unicode MS" pitchFamily="34" charset="-128"/>
                      </a:defRPr>
                    </a:lvl1pPr>
                    <a:lvl2pPr marL="742950" indent="-285750" eaLnBrk="0" hangingPunct="0">
                      <a:spcBef>
                        <a:spcPct val="40000"/>
                      </a:spcBef>
                      <a:buClr>
                        <a:schemeClr val="hlink"/>
                      </a:buClr>
                      <a:buChar char="•"/>
                      <a:defRPr sz="1600">
                        <a:solidFill>
                          <a:srgbClr val="000000"/>
                        </a:solidFill>
                        <a:latin typeface="Arial Unicode MS" pitchFamily="34" charset="-128"/>
                      </a:defRPr>
                    </a:lvl2pPr>
                    <a:lvl3pPr marL="1143000" indent="-228600" eaLnBrk="0" hangingPunct="0">
                      <a:spcBef>
                        <a:spcPct val="30000"/>
                      </a:spcBef>
                      <a:buClr>
                        <a:schemeClr val="hlink"/>
                      </a:buClr>
                      <a:buChar char="•"/>
                      <a:defRPr sz="1600">
                        <a:solidFill>
                          <a:schemeClr val="tx1"/>
                        </a:solidFill>
                        <a:latin typeface="Arial Unicode MS" pitchFamily="34" charset="-128"/>
                      </a:defRPr>
                    </a:lvl3pPr>
                    <a:lvl4pPr marL="1600200" indent="-228600" eaLnBrk="0" hangingPunct="0">
                      <a:spcBef>
                        <a:spcPct val="30000"/>
                      </a:spcBef>
                      <a:buClr>
                        <a:schemeClr val="hlink"/>
                      </a:buClr>
                      <a:buChar char="•"/>
                      <a:defRPr sz="1400">
                        <a:solidFill>
                          <a:srgbClr val="000000"/>
                        </a:solidFill>
                        <a:latin typeface="Arial Unicode MS" pitchFamily="34" charset="-128"/>
                      </a:defRPr>
                    </a:lvl4pPr>
                    <a:lvl5pPr marL="2057400" indent="-228600" eaLnBrk="0" hangingPunct="0">
                      <a:spcBef>
                        <a:spcPct val="20000"/>
                      </a:spcBef>
                      <a:buClr>
                        <a:schemeClr val="hlink"/>
                      </a:buClr>
                      <a:buChar char="•"/>
                      <a:defRPr sz="1400">
                        <a:solidFill>
                          <a:srgbClr val="3366FF"/>
                        </a:solidFill>
                        <a:latin typeface="Arial Unicode MS" pitchFamily="34" charset="-128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hlink"/>
                      </a:buClr>
                      <a:buChar char="•"/>
                      <a:defRPr sz="1400">
                        <a:solidFill>
                          <a:srgbClr val="3366FF"/>
                        </a:solidFill>
                        <a:latin typeface="Arial Unicode MS" pitchFamily="34" charset="-128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hlink"/>
                      </a:buClr>
                      <a:buChar char="•"/>
                      <a:defRPr sz="1400">
                        <a:solidFill>
                          <a:srgbClr val="3366FF"/>
                        </a:solidFill>
                        <a:latin typeface="Arial Unicode MS" pitchFamily="34" charset="-128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hlink"/>
                      </a:buClr>
                      <a:buChar char="•"/>
                      <a:defRPr sz="1400">
                        <a:solidFill>
                          <a:srgbClr val="3366FF"/>
                        </a:solidFill>
                        <a:latin typeface="Arial Unicode MS" pitchFamily="34" charset="-128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hlink"/>
                      </a:buClr>
                      <a:buChar char="•"/>
                      <a:defRPr sz="1400">
                        <a:solidFill>
                          <a:srgbClr val="3366FF"/>
                        </a:solidFill>
                        <a:latin typeface="Arial Unicode MS" pitchFamily="34" charset="-128"/>
                      </a:defRPr>
                    </a:lvl9pPr>
                  </a:lstStyle>
                  <a:p>
                    <a:pPr eaLnBrk="1" hangingPunct="1">
                      <a:spcBef>
                        <a:spcPct val="0"/>
                      </a:spcBef>
                    </a:pPr>
                    <a:endParaRPr lang="en-US" altLang="en-US" sz="1200" dirty="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18497" name="Line 72"/>
                  <p:cNvSpPr>
                    <a:spLocks noChangeShapeType="1"/>
                  </p:cNvSpPr>
                  <p:nvPr/>
                </p:nvSpPr>
                <p:spPr bwMode="auto">
                  <a:xfrm>
                    <a:off x="4912" y="1735"/>
                    <a:ext cx="0" cy="232"/>
                  </a:xfrm>
                  <a:prstGeom prst="line">
                    <a:avLst/>
                  </a:prstGeom>
                  <a:noFill/>
                  <a:ln w="6350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 dirty="0"/>
                  </a:p>
                </p:txBody>
              </p:sp>
              <p:sp>
                <p:nvSpPr>
                  <p:cNvPr id="18498" name="Line 73"/>
                  <p:cNvSpPr>
                    <a:spLocks noChangeShapeType="1"/>
                  </p:cNvSpPr>
                  <p:nvPr/>
                </p:nvSpPr>
                <p:spPr bwMode="auto">
                  <a:xfrm>
                    <a:off x="4608" y="1735"/>
                    <a:ext cx="0" cy="232"/>
                  </a:xfrm>
                  <a:prstGeom prst="line">
                    <a:avLst/>
                  </a:prstGeom>
                  <a:noFill/>
                  <a:ln w="6350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 dirty="0"/>
                  </a:p>
                </p:txBody>
              </p:sp>
            </p:grpSp>
            <p:grpSp>
              <p:nvGrpSpPr>
                <p:cNvPr id="18487" name="Group 117"/>
                <p:cNvGrpSpPr>
                  <a:grpSpLocks/>
                </p:cNvGrpSpPr>
                <p:nvPr/>
              </p:nvGrpSpPr>
              <p:grpSpPr bwMode="auto">
                <a:xfrm>
                  <a:off x="4282" y="2406"/>
                  <a:ext cx="192" cy="192"/>
                  <a:chOff x="3120" y="2256"/>
                  <a:chExt cx="192" cy="192"/>
                </a:xfrm>
              </p:grpSpPr>
              <p:sp>
                <p:nvSpPr>
                  <p:cNvPr id="18488" name="Rectangle 118"/>
                  <p:cNvSpPr>
                    <a:spLocks noChangeArrowheads="1"/>
                  </p:cNvSpPr>
                  <p:nvPr/>
                </p:nvSpPr>
                <p:spPr bwMode="auto">
                  <a:xfrm>
                    <a:off x="3120" y="2256"/>
                    <a:ext cx="192" cy="192"/>
                  </a:xfrm>
                  <a:prstGeom prst="rect">
                    <a:avLst/>
                  </a:prstGeom>
                  <a:solidFill>
                    <a:schemeClr val="bg1"/>
                  </a:solidFill>
                  <a:ln w="6350">
                    <a:solidFill>
                      <a:schemeClr val="tx2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0" rIns="0" anchor="ctr"/>
                  <a:lstStyle>
                    <a:lvl1pPr eaLnBrk="0" hangingPunct="0">
                      <a:spcBef>
                        <a:spcPct val="50000"/>
                      </a:spcBef>
                      <a:defRPr sz="1600">
                        <a:solidFill>
                          <a:srgbClr val="000000"/>
                        </a:solidFill>
                        <a:latin typeface="Arial Unicode MS" pitchFamily="34" charset="-128"/>
                      </a:defRPr>
                    </a:lvl1pPr>
                    <a:lvl2pPr marL="742950" indent="-285750" eaLnBrk="0" hangingPunct="0">
                      <a:spcBef>
                        <a:spcPct val="40000"/>
                      </a:spcBef>
                      <a:buClr>
                        <a:schemeClr val="hlink"/>
                      </a:buClr>
                      <a:buChar char="•"/>
                      <a:defRPr sz="1600">
                        <a:solidFill>
                          <a:srgbClr val="000000"/>
                        </a:solidFill>
                        <a:latin typeface="Arial Unicode MS" pitchFamily="34" charset="-128"/>
                      </a:defRPr>
                    </a:lvl2pPr>
                    <a:lvl3pPr marL="1143000" indent="-228600" eaLnBrk="0" hangingPunct="0">
                      <a:spcBef>
                        <a:spcPct val="30000"/>
                      </a:spcBef>
                      <a:buClr>
                        <a:schemeClr val="hlink"/>
                      </a:buClr>
                      <a:buChar char="•"/>
                      <a:defRPr sz="1600">
                        <a:solidFill>
                          <a:schemeClr val="tx1"/>
                        </a:solidFill>
                        <a:latin typeface="Arial Unicode MS" pitchFamily="34" charset="-128"/>
                      </a:defRPr>
                    </a:lvl3pPr>
                    <a:lvl4pPr marL="1600200" indent="-228600" eaLnBrk="0" hangingPunct="0">
                      <a:spcBef>
                        <a:spcPct val="30000"/>
                      </a:spcBef>
                      <a:buClr>
                        <a:schemeClr val="hlink"/>
                      </a:buClr>
                      <a:buChar char="•"/>
                      <a:defRPr sz="1400">
                        <a:solidFill>
                          <a:srgbClr val="000000"/>
                        </a:solidFill>
                        <a:latin typeface="Arial Unicode MS" pitchFamily="34" charset="-128"/>
                      </a:defRPr>
                    </a:lvl4pPr>
                    <a:lvl5pPr marL="2057400" indent="-228600" eaLnBrk="0" hangingPunct="0">
                      <a:spcBef>
                        <a:spcPct val="20000"/>
                      </a:spcBef>
                      <a:buClr>
                        <a:schemeClr val="hlink"/>
                      </a:buClr>
                      <a:buChar char="•"/>
                      <a:defRPr sz="1400">
                        <a:solidFill>
                          <a:srgbClr val="3366FF"/>
                        </a:solidFill>
                        <a:latin typeface="Arial Unicode MS" pitchFamily="34" charset="-128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hlink"/>
                      </a:buClr>
                      <a:buChar char="•"/>
                      <a:defRPr sz="1400">
                        <a:solidFill>
                          <a:srgbClr val="3366FF"/>
                        </a:solidFill>
                        <a:latin typeface="Arial Unicode MS" pitchFamily="34" charset="-128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hlink"/>
                      </a:buClr>
                      <a:buChar char="•"/>
                      <a:defRPr sz="1400">
                        <a:solidFill>
                          <a:srgbClr val="3366FF"/>
                        </a:solidFill>
                        <a:latin typeface="Arial Unicode MS" pitchFamily="34" charset="-128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hlink"/>
                      </a:buClr>
                      <a:buChar char="•"/>
                      <a:defRPr sz="1400">
                        <a:solidFill>
                          <a:srgbClr val="3366FF"/>
                        </a:solidFill>
                        <a:latin typeface="Arial Unicode MS" pitchFamily="34" charset="-128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hlink"/>
                      </a:buClr>
                      <a:buChar char="•"/>
                      <a:defRPr sz="1400">
                        <a:solidFill>
                          <a:srgbClr val="3366FF"/>
                        </a:solidFill>
                        <a:latin typeface="Arial Unicode MS" pitchFamily="34" charset="-128"/>
                      </a:defRPr>
                    </a:lvl9pPr>
                  </a:lstStyle>
                  <a:p>
                    <a:pPr eaLnBrk="1" hangingPunct="1">
                      <a:spcBef>
                        <a:spcPct val="0"/>
                      </a:spcBef>
                    </a:pPr>
                    <a:endParaRPr lang="en-US" altLang="en-US" sz="1200" dirty="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18489" name="Line 119"/>
                  <p:cNvSpPr>
                    <a:spLocks noChangeShapeType="1"/>
                  </p:cNvSpPr>
                  <p:nvPr/>
                </p:nvSpPr>
                <p:spPr bwMode="auto">
                  <a:xfrm>
                    <a:off x="3168" y="2304"/>
                    <a:ext cx="96" cy="0"/>
                  </a:xfrm>
                  <a:prstGeom prst="line">
                    <a:avLst/>
                  </a:prstGeom>
                  <a:noFill/>
                  <a:ln w="12700">
                    <a:solidFill>
                      <a:schemeClr val="tx2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0" rIns="0" anchor="ctr"/>
                  <a:lstStyle/>
                  <a:p>
                    <a:endParaRPr lang="en-US" dirty="0"/>
                  </a:p>
                </p:txBody>
              </p:sp>
              <p:sp>
                <p:nvSpPr>
                  <p:cNvPr id="18490" name="Line 120"/>
                  <p:cNvSpPr>
                    <a:spLocks noChangeShapeType="1"/>
                  </p:cNvSpPr>
                  <p:nvPr/>
                </p:nvSpPr>
                <p:spPr bwMode="auto">
                  <a:xfrm>
                    <a:off x="3168" y="2352"/>
                    <a:ext cx="96" cy="0"/>
                  </a:xfrm>
                  <a:prstGeom prst="line">
                    <a:avLst/>
                  </a:prstGeom>
                  <a:noFill/>
                  <a:ln w="12700">
                    <a:solidFill>
                      <a:schemeClr val="tx2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0" rIns="0" anchor="ctr"/>
                  <a:lstStyle/>
                  <a:p>
                    <a:endParaRPr lang="en-US" dirty="0"/>
                  </a:p>
                </p:txBody>
              </p:sp>
              <p:sp>
                <p:nvSpPr>
                  <p:cNvPr id="18491" name="Line 121"/>
                  <p:cNvSpPr>
                    <a:spLocks noChangeShapeType="1"/>
                  </p:cNvSpPr>
                  <p:nvPr/>
                </p:nvSpPr>
                <p:spPr bwMode="auto">
                  <a:xfrm>
                    <a:off x="3168" y="2400"/>
                    <a:ext cx="96" cy="0"/>
                  </a:xfrm>
                  <a:prstGeom prst="line">
                    <a:avLst/>
                  </a:prstGeom>
                  <a:noFill/>
                  <a:ln w="12700">
                    <a:solidFill>
                      <a:schemeClr val="tx2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0" rIns="0" anchor="ctr"/>
                  <a:lstStyle/>
                  <a:p>
                    <a:endParaRPr lang="en-US" dirty="0"/>
                  </a:p>
                </p:txBody>
              </p:sp>
            </p:grpSp>
          </p:grpSp>
        </p:grpSp>
        <p:sp>
          <p:nvSpPr>
            <p:cNvPr id="18479" name="Rectangle 57"/>
            <p:cNvSpPr>
              <a:spLocks noChangeArrowheads="1"/>
            </p:cNvSpPr>
            <p:nvPr/>
          </p:nvSpPr>
          <p:spPr bwMode="auto">
            <a:xfrm>
              <a:off x="5486401" y="2667001"/>
              <a:ext cx="1066800" cy="528638"/>
            </a:xfrm>
            <a:prstGeom prst="rect">
              <a:avLst/>
            </a:prstGeom>
            <a:solidFill>
              <a:schemeClr val="bg1"/>
            </a:solidFill>
            <a:ln w="12700" algn="ctr">
              <a:solidFill>
                <a:srgbClr val="1106E8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rIns="0" anchor="ctr"/>
            <a:lstStyle/>
            <a:p>
              <a:pPr algn="ctr">
                <a:spcBef>
                  <a:spcPct val="0"/>
                </a:spcBef>
              </a:pPr>
              <a:r>
                <a:rPr lang="en-US" altLang="en-US" sz="1200" b="1" dirty="0">
                  <a:solidFill>
                    <a:srgbClr val="0A0AB2"/>
                  </a:solidFill>
                  <a:latin typeface="Arial Unicode MS" pitchFamily="34" charset="-128"/>
                </a:rPr>
                <a:t>External</a:t>
              </a:r>
              <a:br>
                <a:rPr lang="en-US" altLang="en-US" sz="1200" b="1" dirty="0">
                  <a:solidFill>
                    <a:srgbClr val="0A0AB2"/>
                  </a:solidFill>
                  <a:latin typeface="Arial Unicode MS" pitchFamily="34" charset="-128"/>
                </a:rPr>
              </a:br>
              <a:r>
                <a:rPr lang="en-US" altLang="en-US" sz="1200" b="1" dirty="0">
                  <a:solidFill>
                    <a:srgbClr val="0A0AB2"/>
                  </a:solidFill>
                  <a:latin typeface="Arial Unicode MS" pitchFamily="34" charset="-128"/>
                </a:rPr>
                <a:t>Tool</a:t>
              </a:r>
              <a:endParaRPr lang="en-US" altLang="zh-CN" sz="1200" b="1" dirty="0">
                <a:solidFill>
                  <a:srgbClr val="0A0AB2"/>
                </a:solidFill>
                <a:latin typeface="Arial Unicode MS" pitchFamily="34" charset="-128"/>
              </a:endParaRPr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457200" y="3817937"/>
            <a:ext cx="2027973" cy="1588532"/>
            <a:chOff x="457200" y="3810000"/>
            <a:chExt cx="2027973" cy="1588532"/>
          </a:xfrm>
        </p:grpSpPr>
        <p:sp>
          <p:nvSpPr>
            <p:cNvPr id="18447" name="Rectangle 21"/>
            <p:cNvSpPr>
              <a:spLocks noChangeArrowheads="1"/>
            </p:cNvSpPr>
            <p:nvPr/>
          </p:nvSpPr>
          <p:spPr bwMode="auto">
            <a:xfrm>
              <a:off x="1752600" y="5029200"/>
              <a:ext cx="732573" cy="3693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spcBef>
                  <a:spcPct val="50000"/>
                </a:spcBef>
                <a:defRPr sz="1600">
                  <a:solidFill>
                    <a:srgbClr val="000000"/>
                  </a:solidFill>
                  <a:latin typeface="Arial Unicode MS" pitchFamily="34" charset="-128"/>
                </a:defRPr>
              </a:lvl1pPr>
              <a:lvl2pPr marL="742950" indent="-285750" eaLnBrk="0" hangingPunct="0">
                <a:spcBef>
                  <a:spcPct val="40000"/>
                </a:spcBef>
                <a:buClr>
                  <a:schemeClr val="hlink"/>
                </a:buClr>
                <a:buChar char="•"/>
                <a:defRPr sz="1600">
                  <a:solidFill>
                    <a:srgbClr val="000000"/>
                  </a:solidFill>
                  <a:latin typeface="Arial Unicode MS" pitchFamily="34" charset="-128"/>
                </a:defRPr>
              </a:lvl2pPr>
              <a:lvl3pPr marL="1143000" indent="-228600" eaLnBrk="0" hangingPunct="0">
                <a:spcBef>
                  <a:spcPct val="30000"/>
                </a:spcBef>
                <a:buClr>
                  <a:schemeClr val="hlink"/>
                </a:buClr>
                <a:buChar char="•"/>
                <a:defRPr sz="1600">
                  <a:solidFill>
                    <a:schemeClr val="tx1"/>
                  </a:solidFill>
                  <a:latin typeface="Arial Unicode MS" pitchFamily="34" charset="-128"/>
                </a:defRPr>
              </a:lvl3pPr>
              <a:lvl4pPr marL="1600200" indent="-228600" eaLnBrk="0" hangingPunct="0">
                <a:spcBef>
                  <a:spcPct val="30000"/>
                </a:spcBef>
                <a:buClr>
                  <a:schemeClr val="hlink"/>
                </a:buClr>
                <a:buChar char="•"/>
                <a:defRPr sz="1400">
                  <a:solidFill>
                    <a:srgbClr val="000000"/>
                  </a:solidFill>
                  <a:latin typeface="Arial Unicode MS" pitchFamily="34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hlink"/>
                </a:buClr>
                <a:buChar char="•"/>
                <a:defRPr sz="1400">
                  <a:solidFill>
                    <a:srgbClr val="3366FF"/>
                  </a:solidFill>
                  <a:latin typeface="Arial Unicode MS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Char char="•"/>
                <a:defRPr sz="1400">
                  <a:solidFill>
                    <a:srgbClr val="3366FF"/>
                  </a:solidFill>
                  <a:latin typeface="Arial Unicode MS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Char char="•"/>
                <a:defRPr sz="1400">
                  <a:solidFill>
                    <a:srgbClr val="3366FF"/>
                  </a:solidFill>
                  <a:latin typeface="Arial Unicode MS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Char char="•"/>
                <a:defRPr sz="1400">
                  <a:solidFill>
                    <a:srgbClr val="3366FF"/>
                  </a:solidFill>
                  <a:latin typeface="Arial Unicode MS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Char char="•"/>
                <a:defRPr sz="1400">
                  <a:solidFill>
                    <a:srgbClr val="3366FF"/>
                  </a:solidFill>
                  <a:latin typeface="Arial Unicode MS" pitchFamily="34" charset="-128"/>
                </a:defRPr>
              </a:lvl9pPr>
            </a:lstStyle>
            <a:p>
              <a:pPr>
                <a:spcBef>
                  <a:spcPct val="0"/>
                </a:spcBef>
              </a:pPr>
              <a:r>
                <a:rPr lang="en-US" altLang="en-US" sz="1200" dirty="0">
                  <a:solidFill>
                    <a:srgbClr val="3333FF"/>
                  </a:solidFill>
                </a:rPr>
                <a:t>Project</a:t>
              </a:r>
            </a:p>
            <a:p>
              <a:pPr>
                <a:spcBef>
                  <a:spcPct val="0"/>
                </a:spcBef>
              </a:pPr>
              <a:r>
                <a:rPr lang="en-US" altLang="en-US" sz="1200" dirty="0">
                  <a:solidFill>
                    <a:srgbClr val="3333FF"/>
                  </a:solidFill>
                </a:rPr>
                <a:t>Databases</a:t>
              </a:r>
            </a:p>
          </p:txBody>
        </p:sp>
        <p:sp>
          <p:nvSpPr>
            <p:cNvPr id="18448" name="Line 24"/>
            <p:cNvSpPr>
              <a:spLocks noChangeShapeType="1"/>
            </p:cNvSpPr>
            <p:nvPr/>
          </p:nvSpPr>
          <p:spPr bwMode="auto">
            <a:xfrm>
              <a:off x="1066800" y="4038600"/>
              <a:ext cx="304800" cy="838200"/>
            </a:xfrm>
            <a:prstGeom prst="line">
              <a:avLst/>
            </a:prstGeom>
            <a:noFill/>
            <a:ln w="25400">
              <a:solidFill>
                <a:srgbClr val="339933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rIns="0" anchor="ctr"/>
            <a:lstStyle/>
            <a:p>
              <a:endParaRPr lang="en-US" dirty="0"/>
            </a:p>
          </p:txBody>
        </p:sp>
        <p:grpSp>
          <p:nvGrpSpPr>
            <p:cNvPr id="18449" name="Group 169"/>
            <p:cNvGrpSpPr>
              <a:grpSpLocks/>
            </p:cNvGrpSpPr>
            <p:nvPr/>
          </p:nvGrpSpPr>
          <p:grpSpPr bwMode="auto">
            <a:xfrm>
              <a:off x="457200" y="4114800"/>
              <a:ext cx="1778000" cy="1143000"/>
              <a:chOff x="288" y="2592"/>
              <a:chExt cx="1120" cy="720"/>
            </a:xfrm>
          </p:grpSpPr>
          <p:sp>
            <p:nvSpPr>
              <p:cNvPr id="18451" name="Line 23"/>
              <p:cNvSpPr>
                <a:spLocks noChangeShapeType="1"/>
              </p:cNvSpPr>
              <p:nvPr/>
            </p:nvSpPr>
            <p:spPr bwMode="auto">
              <a:xfrm flipH="1">
                <a:off x="480" y="2592"/>
                <a:ext cx="144" cy="480"/>
              </a:xfrm>
              <a:prstGeom prst="line">
                <a:avLst/>
              </a:prstGeom>
              <a:noFill/>
              <a:ln w="25400">
                <a:solidFill>
                  <a:srgbClr val="339933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0" rIns="0" anchor="ctr"/>
              <a:lstStyle/>
              <a:p>
                <a:endParaRPr lang="en-US" dirty="0"/>
              </a:p>
            </p:txBody>
          </p:sp>
          <p:sp>
            <p:nvSpPr>
              <p:cNvPr id="18452" name="Line 25"/>
              <p:cNvSpPr>
                <a:spLocks noChangeShapeType="1"/>
              </p:cNvSpPr>
              <p:nvPr/>
            </p:nvSpPr>
            <p:spPr bwMode="auto">
              <a:xfrm flipH="1" flipV="1">
                <a:off x="768" y="2592"/>
                <a:ext cx="384" cy="336"/>
              </a:xfrm>
              <a:prstGeom prst="line">
                <a:avLst/>
              </a:prstGeom>
              <a:noFill/>
              <a:ln w="25400">
                <a:solidFill>
                  <a:srgbClr val="339933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0" rIns="0" anchor="ctr"/>
              <a:lstStyle/>
              <a:p>
                <a:endParaRPr lang="en-US" dirty="0"/>
              </a:p>
            </p:txBody>
          </p:sp>
          <p:grpSp>
            <p:nvGrpSpPr>
              <p:cNvPr id="18453" name="Group 27"/>
              <p:cNvGrpSpPr>
                <a:grpSpLocks/>
              </p:cNvGrpSpPr>
              <p:nvPr/>
            </p:nvGrpSpPr>
            <p:grpSpPr bwMode="auto">
              <a:xfrm flipH="1">
                <a:off x="1104" y="2784"/>
                <a:ext cx="304" cy="336"/>
                <a:chOff x="4608" y="1680"/>
                <a:chExt cx="304" cy="336"/>
              </a:xfrm>
            </p:grpSpPr>
            <p:sp>
              <p:nvSpPr>
                <p:cNvPr id="18470" name="Oval 28"/>
                <p:cNvSpPr>
                  <a:spLocks noChangeArrowheads="1"/>
                </p:cNvSpPr>
                <p:nvPr/>
              </p:nvSpPr>
              <p:spPr bwMode="auto">
                <a:xfrm>
                  <a:off x="4608" y="1915"/>
                  <a:ext cx="303" cy="101"/>
                </a:xfrm>
                <a:prstGeom prst="ellipse">
                  <a:avLst/>
                </a:prstGeom>
                <a:solidFill>
                  <a:srgbClr val="FFCC00"/>
                </a:solidFill>
                <a:ln w="6350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50000"/>
                    </a:spcBef>
                    <a:defRPr sz="1600">
                      <a:solidFill>
                        <a:srgbClr val="000000"/>
                      </a:solidFill>
                      <a:latin typeface="Arial Unicode MS" pitchFamily="34" charset="-128"/>
                    </a:defRPr>
                  </a:lvl1pPr>
                  <a:lvl2pPr marL="742950" indent="-285750" eaLnBrk="0" hangingPunct="0">
                    <a:spcBef>
                      <a:spcPct val="40000"/>
                    </a:spcBef>
                    <a:buClr>
                      <a:schemeClr val="hlink"/>
                    </a:buClr>
                    <a:buChar char="•"/>
                    <a:defRPr sz="1600">
                      <a:solidFill>
                        <a:srgbClr val="000000"/>
                      </a:solidFill>
                      <a:latin typeface="Arial Unicode MS" pitchFamily="34" charset="-128"/>
                    </a:defRPr>
                  </a:lvl2pPr>
                  <a:lvl3pPr marL="1143000" indent="-228600" eaLnBrk="0" hangingPunct="0">
                    <a:spcBef>
                      <a:spcPct val="30000"/>
                    </a:spcBef>
                    <a:buClr>
                      <a:schemeClr val="hlink"/>
                    </a:buClr>
                    <a:buChar char="•"/>
                    <a:defRPr sz="1600">
                      <a:solidFill>
                        <a:schemeClr val="tx1"/>
                      </a:solidFill>
                      <a:latin typeface="Arial Unicode MS" pitchFamily="34" charset="-128"/>
                    </a:defRPr>
                  </a:lvl3pPr>
                  <a:lvl4pPr marL="1600200" indent="-228600" eaLnBrk="0" hangingPunct="0">
                    <a:spcBef>
                      <a:spcPct val="30000"/>
                    </a:spcBef>
                    <a:buClr>
                      <a:schemeClr val="hlink"/>
                    </a:buClr>
                    <a:buChar char="•"/>
                    <a:defRPr sz="1400">
                      <a:solidFill>
                        <a:srgbClr val="000000"/>
                      </a:solidFill>
                      <a:latin typeface="Arial Unicode MS" pitchFamily="34" charset="-128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lr>
                      <a:schemeClr val="hlink"/>
                    </a:buClr>
                    <a:buChar char="•"/>
                    <a:defRPr sz="1400">
                      <a:solidFill>
                        <a:srgbClr val="3366FF"/>
                      </a:solidFill>
                      <a:latin typeface="Arial Unicode MS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Char char="•"/>
                    <a:defRPr sz="1400">
                      <a:solidFill>
                        <a:srgbClr val="3366FF"/>
                      </a:solidFill>
                      <a:latin typeface="Arial Unicode MS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Char char="•"/>
                    <a:defRPr sz="1400">
                      <a:solidFill>
                        <a:srgbClr val="3366FF"/>
                      </a:solidFill>
                      <a:latin typeface="Arial Unicode MS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Char char="•"/>
                    <a:defRPr sz="1400">
                      <a:solidFill>
                        <a:srgbClr val="3366FF"/>
                      </a:solidFill>
                      <a:latin typeface="Arial Unicode MS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Char char="•"/>
                    <a:defRPr sz="1400">
                      <a:solidFill>
                        <a:srgbClr val="3366FF"/>
                      </a:solidFill>
                      <a:latin typeface="Arial Unicode MS" pitchFamily="34" charset="-128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</a:pPr>
                  <a:endParaRPr lang="en-US" altLang="en-US" sz="1200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8471" name="Rectangle 29"/>
                <p:cNvSpPr>
                  <a:spLocks noChangeArrowheads="1"/>
                </p:cNvSpPr>
                <p:nvPr/>
              </p:nvSpPr>
              <p:spPr bwMode="auto">
                <a:xfrm>
                  <a:off x="4608" y="1771"/>
                  <a:ext cx="303" cy="196"/>
                </a:xfrm>
                <a:prstGeom prst="rect">
                  <a:avLst/>
                </a:prstGeom>
                <a:solidFill>
                  <a:srgbClr val="FFCC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635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50000"/>
                    </a:spcBef>
                    <a:defRPr sz="1600">
                      <a:solidFill>
                        <a:srgbClr val="000000"/>
                      </a:solidFill>
                      <a:latin typeface="Arial Unicode MS" pitchFamily="34" charset="-128"/>
                    </a:defRPr>
                  </a:lvl1pPr>
                  <a:lvl2pPr marL="742950" indent="-285750" eaLnBrk="0" hangingPunct="0">
                    <a:spcBef>
                      <a:spcPct val="40000"/>
                    </a:spcBef>
                    <a:buClr>
                      <a:schemeClr val="hlink"/>
                    </a:buClr>
                    <a:buChar char="•"/>
                    <a:defRPr sz="1600">
                      <a:solidFill>
                        <a:srgbClr val="000000"/>
                      </a:solidFill>
                      <a:latin typeface="Arial Unicode MS" pitchFamily="34" charset="-128"/>
                    </a:defRPr>
                  </a:lvl2pPr>
                  <a:lvl3pPr marL="1143000" indent="-228600" eaLnBrk="0" hangingPunct="0">
                    <a:spcBef>
                      <a:spcPct val="30000"/>
                    </a:spcBef>
                    <a:buClr>
                      <a:schemeClr val="hlink"/>
                    </a:buClr>
                    <a:buChar char="•"/>
                    <a:defRPr sz="1600">
                      <a:solidFill>
                        <a:schemeClr val="tx1"/>
                      </a:solidFill>
                      <a:latin typeface="Arial Unicode MS" pitchFamily="34" charset="-128"/>
                    </a:defRPr>
                  </a:lvl3pPr>
                  <a:lvl4pPr marL="1600200" indent="-228600" eaLnBrk="0" hangingPunct="0">
                    <a:spcBef>
                      <a:spcPct val="30000"/>
                    </a:spcBef>
                    <a:buClr>
                      <a:schemeClr val="hlink"/>
                    </a:buClr>
                    <a:buChar char="•"/>
                    <a:defRPr sz="1400">
                      <a:solidFill>
                        <a:srgbClr val="000000"/>
                      </a:solidFill>
                      <a:latin typeface="Arial Unicode MS" pitchFamily="34" charset="-128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lr>
                      <a:schemeClr val="hlink"/>
                    </a:buClr>
                    <a:buChar char="•"/>
                    <a:defRPr sz="1400">
                      <a:solidFill>
                        <a:srgbClr val="3366FF"/>
                      </a:solidFill>
                      <a:latin typeface="Arial Unicode MS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Char char="•"/>
                    <a:defRPr sz="1400">
                      <a:solidFill>
                        <a:srgbClr val="3366FF"/>
                      </a:solidFill>
                      <a:latin typeface="Arial Unicode MS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Char char="•"/>
                    <a:defRPr sz="1400">
                      <a:solidFill>
                        <a:srgbClr val="3366FF"/>
                      </a:solidFill>
                      <a:latin typeface="Arial Unicode MS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Char char="•"/>
                    <a:defRPr sz="1400">
                      <a:solidFill>
                        <a:srgbClr val="3366FF"/>
                      </a:solidFill>
                      <a:latin typeface="Arial Unicode MS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Char char="•"/>
                    <a:defRPr sz="1400">
                      <a:solidFill>
                        <a:srgbClr val="3366FF"/>
                      </a:solidFill>
                      <a:latin typeface="Arial Unicode MS" pitchFamily="34" charset="-128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</a:pPr>
                  <a:endParaRPr lang="en-US" altLang="en-US" sz="1200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8472" name="Oval 30"/>
                <p:cNvSpPr>
                  <a:spLocks noChangeArrowheads="1"/>
                </p:cNvSpPr>
                <p:nvPr/>
              </p:nvSpPr>
              <p:spPr bwMode="auto">
                <a:xfrm>
                  <a:off x="4608" y="1714"/>
                  <a:ext cx="303" cy="100"/>
                </a:xfrm>
                <a:prstGeom prst="ellipse">
                  <a:avLst/>
                </a:prstGeom>
                <a:solidFill>
                  <a:srgbClr val="FFCC00"/>
                </a:solidFill>
                <a:ln w="6350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50000"/>
                    </a:spcBef>
                    <a:defRPr sz="1600">
                      <a:solidFill>
                        <a:srgbClr val="000000"/>
                      </a:solidFill>
                      <a:latin typeface="Arial Unicode MS" pitchFamily="34" charset="-128"/>
                    </a:defRPr>
                  </a:lvl1pPr>
                  <a:lvl2pPr marL="742950" indent="-285750" eaLnBrk="0" hangingPunct="0">
                    <a:spcBef>
                      <a:spcPct val="40000"/>
                    </a:spcBef>
                    <a:buClr>
                      <a:schemeClr val="hlink"/>
                    </a:buClr>
                    <a:buChar char="•"/>
                    <a:defRPr sz="1600">
                      <a:solidFill>
                        <a:srgbClr val="000000"/>
                      </a:solidFill>
                      <a:latin typeface="Arial Unicode MS" pitchFamily="34" charset="-128"/>
                    </a:defRPr>
                  </a:lvl2pPr>
                  <a:lvl3pPr marL="1143000" indent="-228600" eaLnBrk="0" hangingPunct="0">
                    <a:spcBef>
                      <a:spcPct val="30000"/>
                    </a:spcBef>
                    <a:buClr>
                      <a:schemeClr val="hlink"/>
                    </a:buClr>
                    <a:buChar char="•"/>
                    <a:defRPr sz="1600">
                      <a:solidFill>
                        <a:schemeClr val="tx1"/>
                      </a:solidFill>
                      <a:latin typeface="Arial Unicode MS" pitchFamily="34" charset="-128"/>
                    </a:defRPr>
                  </a:lvl3pPr>
                  <a:lvl4pPr marL="1600200" indent="-228600" eaLnBrk="0" hangingPunct="0">
                    <a:spcBef>
                      <a:spcPct val="30000"/>
                    </a:spcBef>
                    <a:buClr>
                      <a:schemeClr val="hlink"/>
                    </a:buClr>
                    <a:buChar char="•"/>
                    <a:defRPr sz="1400">
                      <a:solidFill>
                        <a:srgbClr val="000000"/>
                      </a:solidFill>
                      <a:latin typeface="Arial Unicode MS" pitchFamily="34" charset="-128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lr>
                      <a:schemeClr val="hlink"/>
                    </a:buClr>
                    <a:buChar char="•"/>
                    <a:defRPr sz="1400">
                      <a:solidFill>
                        <a:srgbClr val="3366FF"/>
                      </a:solidFill>
                      <a:latin typeface="Arial Unicode MS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Char char="•"/>
                    <a:defRPr sz="1400">
                      <a:solidFill>
                        <a:srgbClr val="3366FF"/>
                      </a:solidFill>
                      <a:latin typeface="Arial Unicode MS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Char char="•"/>
                    <a:defRPr sz="1400">
                      <a:solidFill>
                        <a:srgbClr val="3366FF"/>
                      </a:solidFill>
                      <a:latin typeface="Arial Unicode MS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Char char="•"/>
                    <a:defRPr sz="1400">
                      <a:solidFill>
                        <a:srgbClr val="3366FF"/>
                      </a:solidFill>
                      <a:latin typeface="Arial Unicode MS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Char char="•"/>
                    <a:defRPr sz="1400">
                      <a:solidFill>
                        <a:srgbClr val="3366FF"/>
                      </a:solidFill>
                      <a:latin typeface="Arial Unicode MS" pitchFamily="34" charset="-128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</a:pPr>
                  <a:endParaRPr lang="en-US" altLang="en-US" sz="1200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8473" name="Rectangle 31"/>
                <p:cNvSpPr>
                  <a:spLocks noChangeArrowheads="1"/>
                </p:cNvSpPr>
                <p:nvPr/>
              </p:nvSpPr>
              <p:spPr bwMode="auto">
                <a:xfrm>
                  <a:off x="4608" y="1730"/>
                  <a:ext cx="303" cy="39"/>
                </a:xfrm>
                <a:prstGeom prst="rect">
                  <a:avLst/>
                </a:prstGeom>
                <a:solidFill>
                  <a:srgbClr val="FFCC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635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50000"/>
                    </a:spcBef>
                    <a:defRPr sz="1600">
                      <a:solidFill>
                        <a:srgbClr val="000000"/>
                      </a:solidFill>
                      <a:latin typeface="Arial Unicode MS" pitchFamily="34" charset="-128"/>
                    </a:defRPr>
                  </a:lvl1pPr>
                  <a:lvl2pPr marL="742950" indent="-285750" eaLnBrk="0" hangingPunct="0">
                    <a:spcBef>
                      <a:spcPct val="40000"/>
                    </a:spcBef>
                    <a:buClr>
                      <a:schemeClr val="hlink"/>
                    </a:buClr>
                    <a:buChar char="•"/>
                    <a:defRPr sz="1600">
                      <a:solidFill>
                        <a:srgbClr val="000000"/>
                      </a:solidFill>
                      <a:latin typeface="Arial Unicode MS" pitchFamily="34" charset="-128"/>
                    </a:defRPr>
                  </a:lvl2pPr>
                  <a:lvl3pPr marL="1143000" indent="-228600" eaLnBrk="0" hangingPunct="0">
                    <a:spcBef>
                      <a:spcPct val="30000"/>
                    </a:spcBef>
                    <a:buClr>
                      <a:schemeClr val="hlink"/>
                    </a:buClr>
                    <a:buChar char="•"/>
                    <a:defRPr sz="1600">
                      <a:solidFill>
                        <a:schemeClr val="tx1"/>
                      </a:solidFill>
                      <a:latin typeface="Arial Unicode MS" pitchFamily="34" charset="-128"/>
                    </a:defRPr>
                  </a:lvl3pPr>
                  <a:lvl4pPr marL="1600200" indent="-228600" eaLnBrk="0" hangingPunct="0">
                    <a:spcBef>
                      <a:spcPct val="30000"/>
                    </a:spcBef>
                    <a:buClr>
                      <a:schemeClr val="hlink"/>
                    </a:buClr>
                    <a:buChar char="•"/>
                    <a:defRPr sz="1400">
                      <a:solidFill>
                        <a:srgbClr val="000000"/>
                      </a:solidFill>
                      <a:latin typeface="Arial Unicode MS" pitchFamily="34" charset="-128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lr>
                      <a:schemeClr val="hlink"/>
                    </a:buClr>
                    <a:buChar char="•"/>
                    <a:defRPr sz="1400">
                      <a:solidFill>
                        <a:srgbClr val="3366FF"/>
                      </a:solidFill>
                      <a:latin typeface="Arial Unicode MS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Char char="•"/>
                    <a:defRPr sz="1400">
                      <a:solidFill>
                        <a:srgbClr val="3366FF"/>
                      </a:solidFill>
                      <a:latin typeface="Arial Unicode MS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Char char="•"/>
                    <a:defRPr sz="1400">
                      <a:solidFill>
                        <a:srgbClr val="3366FF"/>
                      </a:solidFill>
                      <a:latin typeface="Arial Unicode MS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Char char="•"/>
                    <a:defRPr sz="1400">
                      <a:solidFill>
                        <a:srgbClr val="3366FF"/>
                      </a:solidFill>
                      <a:latin typeface="Arial Unicode MS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Char char="•"/>
                    <a:defRPr sz="1400">
                      <a:solidFill>
                        <a:srgbClr val="3366FF"/>
                      </a:solidFill>
                      <a:latin typeface="Arial Unicode MS" pitchFamily="34" charset="-128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</a:pPr>
                  <a:endParaRPr lang="en-US" altLang="en-US" sz="1200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8474" name="Oval 32"/>
                <p:cNvSpPr>
                  <a:spLocks noChangeArrowheads="1"/>
                </p:cNvSpPr>
                <p:nvPr/>
              </p:nvSpPr>
              <p:spPr bwMode="auto">
                <a:xfrm>
                  <a:off x="4608" y="1680"/>
                  <a:ext cx="303" cy="101"/>
                </a:xfrm>
                <a:prstGeom prst="ellipse">
                  <a:avLst/>
                </a:prstGeom>
                <a:solidFill>
                  <a:srgbClr val="FFCC00"/>
                </a:solidFill>
                <a:ln w="6350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50000"/>
                    </a:spcBef>
                    <a:defRPr sz="1600">
                      <a:solidFill>
                        <a:srgbClr val="000000"/>
                      </a:solidFill>
                      <a:latin typeface="Arial Unicode MS" pitchFamily="34" charset="-128"/>
                    </a:defRPr>
                  </a:lvl1pPr>
                  <a:lvl2pPr marL="742950" indent="-285750" eaLnBrk="0" hangingPunct="0">
                    <a:spcBef>
                      <a:spcPct val="40000"/>
                    </a:spcBef>
                    <a:buClr>
                      <a:schemeClr val="hlink"/>
                    </a:buClr>
                    <a:buChar char="•"/>
                    <a:defRPr sz="1600">
                      <a:solidFill>
                        <a:srgbClr val="000000"/>
                      </a:solidFill>
                      <a:latin typeface="Arial Unicode MS" pitchFamily="34" charset="-128"/>
                    </a:defRPr>
                  </a:lvl2pPr>
                  <a:lvl3pPr marL="1143000" indent="-228600" eaLnBrk="0" hangingPunct="0">
                    <a:spcBef>
                      <a:spcPct val="30000"/>
                    </a:spcBef>
                    <a:buClr>
                      <a:schemeClr val="hlink"/>
                    </a:buClr>
                    <a:buChar char="•"/>
                    <a:defRPr sz="1600">
                      <a:solidFill>
                        <a:schemeClr val="tx1"/>
                      </a:solidFill>
                      <a:latin typeface="Arial Unicode MS" pitchFamily="34" charset="-128"/>
                    </a:defRPr>
                  </a:lvl3pPr>
                  <a:lvl4pPr marL="1600200" indent="-228600" eaLnBrk="0" hangingPunct="0">
                    <a:spcBef>
                      <a:spcPct val="30000"/>
                    </a:spcBef>
                    <a:buClr>
                      <a:schemeClr val="hlink"/>
                    </a:buClr>
                    <a:buChar char="•"/>
                    <a:defRPr sz="1400">
                      <a:solidFill>
                        <a:srgbClr val="000000"/>
                      </a:solidFill>
                      <a:latin typeface="Arial Unicode MS" pitchFamily="34" charset="-128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lr>
                      <a:schemeClr val="hlink"/>
                    </a:buClr>
                    <a:buChar char="•"/>
                    <a:defRPr sz="1400">
                      <a:solidFill>
                        <a:srgbClr val="3366FF"/>
                      </a:solidFill>
                      <a:latin typeface="Arial Unicode MS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Char char="•"/>
                    <a:defRPr sz="1400">
                      <a:solidFill>
                        <a:srgbClr val="3366FF"/>
                      </a:solidFill>
                      <a:latin typeface="Arial Unicode MS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Char char="•"/>
                    <a:defRPr sz="1400">
                      <a:solidFill>
                        <a:srgbClr val="3366FF"/>
                      </a:solidFill>
                      <a:latin typeface="Arial Unicode MS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Char char="•"/>
                    <a:defRPr sz="1400">
                      <a:solidFill>
                        <a:srgbClr val="3366FF"/>
                      </a:solidFill>
                      <a:latin typeface="Arial Unicode MS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Char char="•"/>
                    <a:defRPr sz="1400">
                      <a:solidFill>
                        <a:srgbClr val="3366FF"/>
                      </a:solidFill>
                      <a:latin typeface="Arial Unicode MS" pitchFamily="34" charset="-128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</a:pPr>
                  <a:endParaRPr lang="en-US" altLang="en-US" sz="1200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8475" name="Line 33"/>
                <p:cNvSpPr>
                  <a:spLocks noChangeShapeType="1"/>
                </p:cNvSpPr>
                <p:nvPr/>
              </p:nvSpPr>
              <p:spPr bwMode="auto">
                <a:xfrm>
                  <a:off x="4912" y="1735"/>
                  <a:ext cx="0" cy="232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dirty="0"/>
                </a:p>
              </p:txBody>
            </p:sp>
            <p:sp>
              <p:nvSpPr>
                <p:cNvPr id="18476" name="Line 34"/>
                <p:cNvSpPr>
                  <a:spLocks noChangeShapeType="1"/>
                </p:cNvSpPr>
                <p:nvPr/>
              </p:nvSpPr>
              <p:spPr bwMode="auto">
                <a:xfrm>
                  <a:off x="4608" y="1735"/>
                  <a:ext cx="0" cy="232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dirty="0"/>
                </a:p>
              </p:txBody>
            </p:sp>
          </p:grpSp>
          <p:grpSp>
            <p:nvGrpSpPr>
              <p:cNvPr id="18454" name="Group 35"/>
              <p:cNvGrpSpPr>
                <a:grpSpLocks/>
              </p:cNvGrpSpPr>
              <p:nvPr/>
            </p:nvGrpSpPr>
            <p:grpSpPr bwMode="auto">
              <a:xfrm flipH="1">
                <a:off x="720" y="2976"/>
                <a:ext cx="304" cy="336"/>
                <a:chOff x="4608" y="1680"/>
                <a:chExt cx="304" cy="336"/>
              </a:xfrm>
            </p:grpSpPr>
            <p:sp>
              <p:nvSpPr>
                <p:cNvPr id="18463" name="Oval 36"/>
                <p:cNvSpPr>
                  <a:spLocks noChangeArrowheads="1"/>
                </p:cNvSpPr>
                <p:nvPr/>
              </p:nvSpPr>
              <p:spPr bwMode="auto">
                <a:xfrm>
                  <a:off x="4608" y="1915"/>
                  <a:ext cx="303" cy="101"/>
                </a:xfrm>
                <a:prstGeom prst="ellipse">
                  <a:avLst/>
                </a:prstGeom>
                <a:solidFill>
                  <a:srgbClr val="FFCC00"/>
                </a:solidFill>
                <a:ln w="6350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50000"/>
                    </a:spcBef>
                    <a:defRPr sz="1600">
                      <a:solidFill>
                        <a:srgbClr val="000000"/>
                      </a:solidFill>
                      <a:latin typeface="Arial Unicode MS" pitchFamily="34" charset="-128"/>
                    </a:defRPr>
                  </a:lvl1pPr>
                  <a:lvl2pPr marL="742950" indent="-285750" eaLnBrk="0" hangingPunct="0">
                    <a:spcBef>
                      <a:spcPct val="40000"/>
                    </a:spcBef>
                    <a:buClr>
                      <a:schemeClr val="hlink"/>
                    </a:buClr>
                    <a:buChar char="•"/>
                    <a:defRPr sz="1600">
                      <a:solidFill>
                        <a:srgbClr val="000000"/>
                      </a:solidFill>
                      <a:latin typeface="Arial Unicode MS" pitchFamily="34" charset="-128"/>
                    </a:defRPr>
                  </a:lvl2pPr>
                  <a:lvl3pPr marL="1143000" indent="-228600" eaLnBrk="0" hangingPunct="0">
                    <a:spcBef>
                      <a:spcPct val="30000"/>
                    </a:spcBef>
                    <a:buClr>
                      <a:schemeClr val="hlink"/>
                    </a:buClr>
                    <a:buChar char="•"/>
                    <a:defRPr sz="1600">
                      <a:solidFill>
                        <a:schemeClr val="tx1"/>
                      </a:solidFill>
                      <a:latin typeface="Arial Unicode MS" pitchFamily="34" charset="-128"/>
                    </a:defRPr>
                  </a:lvl3pPr>
                  <a:lvl4pPr marL="1600200" indent="-228600" eaLnBrk="0" hangingPunct="0">
                    <a:spcBef>
                      <a:spcPct val="30000"/>
                    </a:spcBef>
                    <a:buClr>
                      <a:schemeClr val="hlink"/>
                    </a:buClr>
                    <a:buChar char="•"/>
                    <a:defRPr sz="1400">
                      <a:solidFill>
                        <a:srgbClr val="000000"/>
                      </a:solidFill>
                      <a:latin typeface="Arial Unicode MS" pitchFamily="34" charset="-128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lr>
                      <a:schemeClr val="hlink"/>
                    </a:buClr>
                    <a:buChar char="•"/>
                    <a:defRPr sz="1400">
                      <a:solidFill>
                        <a:srgbClr val="3366FF"/>
                      </a:solidFill>
                      <a:latin typeface="Arial Unicode MS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Char char="•"/>
                    <a:defRPr sz="1400">
                      <a:solidFill>
                        <a:srgbClr val="3366FF"/>
                      </a:solidFill>
                      <a:latin typeface="Arial Unicode MS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Char char="•"/>
                    <a:defRPr sz="1400">
                      <a:solidFill>
                        <a:srgbClr val="3366FF"/>
                      </a:solidFill>
                      <a:latin typeface="Arial Unicode MS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Char char="•"/>
                    <a:defRPr sz="1400">
                      <a:solidFill>
                        <a:srgbClr val="3366FF"/>
                      </a:solidFill>
                      <a:latin typeface="Arial Unicode MS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Char char="•"/>
                    <a:defRPr sz="1400">
                      <a:solidFill>
                        <a:srgbClr val="3366FF"/>
                      </a:solidFill>
                      <a:latin typeface="Arial Unicode MS" pitchFamily="34" charset="-128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</a:pPr>
                  <a:endParaRPr lang="en-US" altLang="en-US" sz="1200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8464" name="Rectangle 37"/>
                <p:cNvSpPr>
                  <a:spLocks noChangeArrowheads="1"/>
                </p:cNvSpPr>
                <p:nvPr/>
              </p:nvSpPr>
              <p:spPr bwMode="auto">
                <a:xfrm>
                  <a:off x="4608" y="1771"/>
                  <a:ext cx="303" cy="196"/>
                </a:xfrm>
                <a:prstGeom prst="rect">
                  <a:avLst/>
                </a:prstGeom>
                <a:solidFill>
                  <a:srgbClr val="FFCC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635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50000"/>
                    </a:spcBef>
                    <a:defRPr sz="1600">
                      <a:solidFill>
                        <a:srgbClr val="000000"/>
                      </a:solidFill>
                      <a:latin typeface="Arial Unicode MS" pitchFamily="34" charset="-128"/>
                    </a:defRPr>
                  </a:lvl1pPr>
                  <a:lvl2pPr marL="742950" indent="-285750" eaLnBrk="0" hangingPunct="0">
                    <a:spcBef>
                      <a:spcPct val="40000"/>
                    </a:spcBef>
                    <a:buClr>
                      <a:schemeClr val="hlink"/>
                    </a:buClr>
                    <a:buChar char="•"/>
                    <a:defRPr sz="1600">
                      <a:solidFill>
                        <a:srgbClr val="000000"/>
                      </a:solidFill>
                      <a:latin typeface="Arial Unicode MS" pitchFamily="34" charset="-128"/>
                    </a:defRPr>
                  </a:lvl2pPr>
                  <a:lvl3pPr marL="1143000" indent="-228600" eaLnBrk="0" hangingPunct="0">
                    <a:spcBef>
                      <a:spcPct val="30000"/>
                    </a:spcBef>
                    <a:buClr>
                      <a:schemeClr val="hlink"/>
                    </a:buClr>
                    <a:buChar char="•"/>
                    <a:defRPr sz="1600">
                      <a:solidFill>
                        <a:schemeClr val="tx1"/>
                      </a:solidFill>
                      <a:latin typeface="Arial Unicode MS" pitchFamily="34" charset="-128"/>
                    </a:defRPr>
                  </a:lvl3pPr>
                  <a:lvl4pPr marL="1600200" indent="-228600" eaLnBrk="0" hangingPunct="0">
                    <a:spcBef>
                      <a:spcPct val="30000"/>
                    </a:spcBef>
                    <a:buClr>
                      <a:schemeClr val="hlink"/>
                    </a:buClr>
                    <a:buChar char="•"/>
                    <a:defRPr sz="1400">
                      <a:solidFill>
                        <a:srgbClr val="000000"/>
                      </a:solidFill>
                      <a:latin typeface="Arial Unicode MS" pitchFamily="34" charset="-128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lr>
                      <a:schemeClr val="hlink"/>
                    </a:buClr>
                    <a:buChar char="•"/>
                    <a:defRPr sz="1400">
                      <a:solidFill>
                        <a:srgbClr val="3366FF"/>
                      </a:solidFill>
                      <a:latin typeface="Arial Unicode MS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Char char="•"/>
                    <a:defRPr sz="1400">
                      <a:solidFill>
                        <a:srgbClr val="3366FF"/>
                      </a:solidFill>
                      <a:latin typeface="Arial Unicode MS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Char char="•"/>
                    <a:defRPr sz="1400">
                      <a:solidFill>
                        <a:srgbClr val="3366FF"/>
                      </a:solidFill>
                      <a:latin typeface="Arial Unicode MS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Char char="•"/>
                    <a:defRPr sz="1400">
                      <a:solidFill>
                        <a:srgbClr val="3366FF"/>
                      </a:solidFill>
                      <a:latin typeface="Arial Unicode MS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Char char="•"/>
                    <a:defRPr sz="1400">
                      <a:solidFill>
                        <a:srgbClr val="3366FF"/>
                      </a:solidFill>
                      <a:latin typeface="Arial Unicode MS" pitchFamily="34" charset="-128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</a:pPr>
                  <a:endParaRPr lang="en-US" altLang="en-US" sz="1200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8465" name="Oval 38"/>
                <p:cNvSpPr>
                  <a:spLocks noChangeArrowheads="1"/>
                </p:cNvSpPr>
                <p:nvPr/>
              </p:nvSpPr>
              <p:spPr bwMode="auto">
                <a:xfrm>
                  <a:off x="4608" y="1714"/>
                  <a:ext cx="303" cy="100"/>
                </a:xfrm>
                <a:prstGeom prst="ellipse">
                  <a:avLst/>
                </a:prstGeom>
                <a:solidFill>
                  <a:srgbClr val="FFCC00"/>
                </a:solidFill>
                <a:ln w="6350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50000"/>
                    </a:spcBef>
                    <a:defRPr sz="1600">
                      <a:solidFill>
                        <a:srgbClr val="000000"/>
                      </a:solidFill>
                      <a:latin typeface="Arial Unicode MS" pitchFamily="34" charset="-128"/>
                    </a:defRPr>
                  </a:lvl1pPr>
                  <a:lvl2pPr marL="742950" indent="-285750" eaLnBrk="0" hangingPunct="0">
                    <a:spcBef>
                      <a:spcPct val="40000"/>
                    </a:spcBef>
                    <a:buClr>
                      <a:schemeClr val="hlink"/>
                    </a:buClr>
                    <a:buChar char="•"/>
                    <a:defRPr sz="1600">
                      <a:solidFill>
                        <a:srgbClr val="000000"/>
                      </a:solidFill>
                      <a:latin typeface="Arial Unicode MS" pitchFamily="34" charset="-128"/>
                    </a:defRPr>
                  </a:lvl2pPr>
                  <a:lvl3pPr marL="1143000" indent="-228600" eaLnBrk="0" hangingPunct="0">
                    <a:spcBef>
                      <a:spcPct val="30000"/>
                    </a:spcBef>
                    <a:buClr>
                      <a:schemeClr val="hlink"/>
                    </a:buClr>
                    <a:buChar char="•"/>
                    <a:defRPr sz="1600">
                      <a:solidFill>
                        <a:schemeClr val="tx1"/>
                      </a:solidFill>
                      <a:latin typeface="Arial Unicode MS" pitchFamily="34" charset="-128"/>
                    </a:defRPr>
                  </a:lvl3pPr>
                  <a:lvl4pPr marL="1600200" indent="-228600" eaLnBrk="0" hangingPunct="0">
                    <a:spcBef>
                      <a:spcPct val="30000"/>
                    </a:spcBef>
                    <a:buClr>
                      <a:schemeClr val="hlink"/>
                    </a:buClr>
                    <a:buChar char="•"/>
                    <a:defRPr sz="1400">
                      <a:solidFill>
                        <a:srgbClr val="000000"/>
                      </a:solidFill>
                      <a:latin typeface="Arial Unicode MS" pitchFamily="34" charset="-128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lr>
                      <a:schemeClr val="hlink"/>
                    </a:buClr>
                    <a:buChar char="•"/>
                    <a:defRPr sz="1400">
                      <a:solidFill>
                        <a:srgbClr val="3366FF"/>
                      </a:solidFill>
                      <a:latin typeface="Arial Unicode MS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Char char="•"/>
                    <a:defRPr sz="1400">
                      <a:solidFill>
                        <a:srgbClr val="3366FF"/>
                      </a:solidFill>
                      <a:latin typeface="Arial Unicode MS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Char char="•"/>
                    <a:defRPr sz="1400">
                      <a:solidFill>
                        <a:srgbClr val="3366FF"/>
                      </a:solidFill>
                      <a:latin typeface="Arial Unicode MS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Char char="•"/>
                    <a:defRPr sz="1400">
                      <a:solidFill>
                        <a:srgbClr val="3366FF"/>
                      </a:solidFill>
                      <a:latin typeface="Arial Unicode MS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Char char="•"/>
                    <a:defRPr sz="1400">
                      <a:solidFill>
                        <a:srgbClr val="3366FF"/>
                      </a:solidFill>
                      <a:latin typeface="Arial Unicode MS" pitchFamily="34" charset="-128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</a:pPr>
                  <a:endParaRPr lang="en-US" altLang="en-US" sz="1200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8466" name="Rectangle 39"/>
                <p:cNvSpPr>
                  <a:spLocks noChangeArrowheads="1"/>
                </p:cNvSpPr>
                <p:nvPr/>
              </p:nvSpPr>
              <p:spPr bwMode="auto">
                <a:xfrm>
                  <a:off x="4608" y="1730"/>
                  <a:ext cx="303" cy="39"/>
                </a:xfrm>
                <a:prstGeom prst="rect">
                  <a:avLst/>
                </a:prstGeom>
                <a:solidFill>
                  <a:srgbClr val="FFCC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635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50000"/>
                    </a:spcBef>
                    <a:defRPr sz="1600">
                      <a:solidFill>
                        <a:srgbClr val="000000"/>
                      </a:solidFill>
                      <a:latin typeface="Arial Unicode MS" pitchFamily="34" charset="-128"/>
                    </a:defRPr>
                  </a:lvl1pPr>
                  <a:lvl2pPr marL="742950" indent="-285750" eaLnBrk="0" hangingPunct="0">
                    <a:spcBef>
                      <a:spcPct val="40000"/>
                    </a:spcBef>
                    <a:buClr>
                      <a:schemeClr val="hlink"/>
                    </a:buClr>
                    <a:buChar char="•"/>
                    <a:defRPr sz="1600">
                      <a:solidFill>
                        <a:srgbClr val="000000"/>
                      </a:solidFill>
                      <a:latin typeface="Arial Unicode MS" pitchFamily="34" charset="-128"/>
                    </a:defRPr>
                  </a:lvl2pPr>
                  <a:lvl3pPr marL="1143000" indent="-228600" eaLnBrk="0" hangingPunct="0">
                    <a:spcBef>
                      <a:spcPct val="30000"/>
                    </a:spcBef>
                    <a:buClr>
                      <a:schemeClr val="hlink"/>
                    </a:buClr>
                    <a:buChar char="•"/>
                    <a:defRPr sz="1600">
                      <a:solidFill>
                        <a:schemeClr val="tx1"/>
                      </a:solidFill>
                      <a:latin typeface="Arial Unicode MS" pitchFamily="34" charset="-128"/>
                    </a:defRPr>
                  </a:lvl3pPr>
                  <a:lvl4pPr marL="1600200" indent="-228600" eaLnBrk="0" hangingPunct="0">
                    <a:spcBef>
                      <a:spcPct val="30000"/>
                    </a:spcBef>
                    <a:buClr>
                      <a:schemeClr val="hlink"/>
                    </a:buClr>
                    <a:buChar char="•"/>
                    <a:defRPr sz="1400">
                      <a:solidFill>
                        <a:srgbClr val="000000"/>
                      </a:solidFill>
                      <a:latin typeface="Arial Unicode MS" pitchFamily="34" charset="-128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lr>
                      <a:schemeClr val="hlink"/>
                    </a:buClr>
                    <a:buChar char="•"/>
                    <a:defRPr sz="1400">
                      <a:solidFill>
                        <a:srgbClr val="3366FF"/>
                      </a:solidFill>
                      <a:latin typeface="Arial Unicode MS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Char char="•"/>
                    <a:defRPr sz="1400">
                      <a:solidFill>
                        <a:srgbClr val="3366FF"/>
                      </a:solidFill>
                      <a:latin typeface="Arial Unicode MS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Char char="•"/>
                    <a:defRPr sz="1400">
                      <a:solidFill>
                        <a:srgbClr val="3366FF"/>
                      </a:solidFill>
                      <a:latin typeface="Arial Unicode MS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Char char="•"/>
                    <a:defRPr sz="1400">
                      <a:solidFill>
                        <a:srgbClr val="3366FF"/>
                      </a:solidFill>
                      <a:latin typeface="Arial Unicode MS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Char char="•"/>
                    <a:defRPr sz="1400">
                      <a:solidFill>
                        <a:srgbClr val="3366FF"/>
                      </a:solidFill>
                      <a:latin typeface="Arial Unicode MS" pitchFamily="34" charset="-128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</a:pPr>
                  <a:endParaRPr lang="en-US" altLang="en-US" sz="1200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8467" name="Oval 40"/>
                <p:cNvSpPr>
                  <a:spLocks noChangeArrowheads="1"/>
                </p:cNvSpPr>
                <p:nvPr/>
              </p:nvSpPr>
              <p:spPr bwMode="auto">
                <a:xfrm>
                  <a:off x="4608" y="1680"/>
                  <a:ext cx="303" cy="101"/>
                </a:xfrm>
                <a:prstGeom prst="ellipse">
                  <a:avLst/>
                </a:prstGeom>
                <a:solidFill>
                  <a:srgbClr val="FFCC00"/>
                </a:solidFill>
                <a:ln w="6350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50000"/>
                    </a:spcBef>
                    <a:defRPr sz="1600">
                      <a:solidFill>
                        <a:srgbClr val="000000"/>
                      </a:solidFill>
                      <a:latin typeface="Arial Unicode MS" pitchFamily="34" charset="-128"/>
                    </a:defRPr>
                  </a:lvl1pPr>
                  <a:lvl2pPr marL="742950" indent="-285750" eaLnBrk="0" hangingPunct="0">
                    <a:spcBef>
                      <a:spcPct val="40000"/>
                    </a:spcBef>
                    <a:buClr>
                      <a:schemeClr val="hlink"/>
                    </a:buClr>
                    <a:buChar char="•"/>
                    <a:defRPr sz="1600">
                      <a:solidFill>
                        <a:srgbClr val="000000"/>
                      </a:solidFill>
                      <a:latin typeface="Arial Unicode MS" pitchFamily="34" charset="-128"/>
                    </a:defRPr>
                  </a:lvl2pPr>
                  <a:lvl3pPr marL="1143000" indent="-228600" eaLnBrk="0" hangingPunct="0">
                    <a:spcBef>
                      <a:spcPct val="30000"/>
                    </a:spcBef>
                    <a:buClr>
                      <a:schemeClr val="hlink"/>
                    </a:buClr>
                    <a:buChar char="•"/>
                    <a:defRPr sz="1600">
                      <a:solidFill>
                        <a:schemeClr val="tx1"/>
                      </a:solidFill>
                      <a:latin typeface="Arial Unicode MS" pitchFamily="34" charset="-128"/>
                    </a:defRPr>
                  </a:lvl3pPr>
                  <a:lvl4pPr marL="1600200" indent="-228600" eaLnBrk="0" hangingPunct="0">
                    <a:spcBef>
                      <a:spcPct val="30000"/>
                    </a:spcBef>
                    <a:buClr>
                      <a:schemeClr val="hlink"/>
                    </a:buClr>
                    <a:buChar char="•"/>
                    <a:defRPr sz="1400">
                      <a:solidFill>
                        <a:srgbClr val="000000"/>
                      </a:solidFill>
                      <a:latin typeface="Arial Unicode MS" pitchFamily="34" charset="-128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lr>
                      <a:schemeClr val="hlink"/>
                    </a:buClr>
                    <a:buChar char="•"/>
                    <a:defRPr sz="1400">
                      <a:solidFill>
                        <a:srgbClr val="3366FF"/>
                      </a:solidFill>
                      <a:latin typeface="Arial Unicode MS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Char char="•"/>
                    <a:defRPr sz="1400">
                      <a:solidFill>
                        <a:srgbClr val="3366FF"/>
                      </a:solidFill>
                      <a:latin typeface="Arial Unicode MS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Char char="•"/>
                    <a:defRPr sz="1400">
                      <a:solidFill>
                        <a:srgbClr val="3366FF"/>
                      </a:solidFill>
                      <a:latin typeface="Arial Unicode MS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Char char="•"/>
                    <a:defRPr sz="1400">
                      <a:solidFill>
                        <a:srgbClr val="3366FF"/>
                      </a:solidFill>
                      <a:latin typeface="Arial Unicode MS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Char char="•"/>
                    <a:defRPr sz="1400">
                      <a:solidFill>
                        <a:srgbClr val="3366FF"/>
                      </a:solidFill>
                      <a:latin typeface="Arial Unicode MS" pitchFamily="34" charset="-128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</a:pPr>
                  <a:endParaRPr lang="en-US" altLang="en-US" sz="1200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8468" name="Line 41"/>
                <p:cNvSpPr>
                  <a:spLocks noChangeShapeType="1"/>
                </p:cNvSpPr>
                <p:nvPr/>
              </p:nvSpPr>
              <p:spPr bwMode="auto">
                <a:xfrm>
                  <a:off x="4912" y="1735"/>
                  <a:ext cx="0" cy="232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dirty="0"/>
                </a:p>
              </p:txBody>
            </p:sp>
            <p:sp>
              <p:nvSpPr>
                <p:cNvPr id="18469" name="Line 42"/>
                <p:cNvSpPr>
                  <a:spLocks noChangeShapeType="1"/>
                </p:cNvSpPr>
                <p:nvPr/>
              </p:nvSpPr>
              <p:spPr bwMode="auto">
                <a:xfrm>
                  <a:off x="4608" y="1735"/>
                  <a:ext cx="0" cy="232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dirty="0"/>
                </a:p>
              </p:txBody>
            </p:sp>
          </p:grpSp>
          <p:grpSp>
            <p:nvGrpSpPr>
              <p:cNvPr id="18455" name="Group 43"/>
              <p:cNvGrpSpPr>
                <a:grpSpLocks/>
              </p:cNvGrpSpPr>
              <p:nvPr/>
            </p:nvGrpSpPr>
            <p:grpSpPr bwMode="auto">
              <a:xfrm flipH="1">
                <a:off x="288" y="2976"/>
                <a:ext cx="304" cy="336"/>
                <a:chOff x="4608" y="1680"/>
                <a:chExt cx="304" cy="336"/>
              </a:xfrm>
            </p:grpSpPr>
            <p:sp>
              <p:nvSpPr>
                <p:cNvPr id="18456" name="Oval 44"/>
                <p:cNvSpPr>
                  <a:spLocks noChangeArrowheads="1"/>
                </p:cNvSpPr>
                <p:nvPr/>
              </p:nvSpPr>
              <p:spPr bwMode="auto">
                <a:xfrm>
                  <a:off x="4608" y="1915"/>
                  <a:ext cx="303" cy="101"/>
                </a:xfrm>
                <a:prstGeom prst="ellipse">
                  <a:avLst/>
                </a:prstGeom>
                <a:solidFill>
                  <a:srgbClr val="FFCC00"/>
                </a:solidFill>
                <a:ln w="6350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50000"/>
                    </a:spcBef>
                    <a:defRPr sz="1600">
                      <a:solidFill>
                        <a:srgbClr val="000000"/>
                      </a:solidFill>
                      <a:latin typeface="Arial Unicode MS" pitchFamily="34" charset="-128"/>
                    </a:defRPr>
                  </a:lvl1pPr>
                  <a:lvl2pPr marL="742950" indent="-285750" eaLnBrk="0" hangingPunct="0">
                    <a:spcBef>
                      <a:spcPct val="40000"/>
                    </a:spcBef>
                    <a:buClr>
                      <a:schemeClr val="hlink"/>
                    </a:buClr>
                    <a:buChar char="•"/>
                    <a:defRPr sz="1600">
                      <a:solidFill>
                        <a:srgbClr val="000000"/>
                      </a:solidFill>
                      <a:latin typeface="Arial Unicode MS" pitchFamily="34" charset="-128"/>
                    </a:defRPr>
                  </a:lvl2pPr>
                  <a:lvl3pPr marL="1143000" indent="-228600" eaLnBrk="0" hangingPunct="0">
                    <a:spcBef>
                      <a:spcPct val="30000"/>
                    </a:spcBef>
                    <a:buClr>
                      <a:schemeClr val="hlink"/>
                    </a:buClr>
                    <a:buChar char="•"/>
                    <a:defRPr sz="1600">
                      <a:solidFill>
                        <a:schemeClr val="tx1"/>
                      </a:solidFill>
                      <a:latin typeface="Arial Unicode MS" pitchFamily="34" charset="-128"/>
                    </a:defRPr>
                  </a:lvl3pPr>
                  <a:lvl4pPr marL="1600200" indent="-228600" eaLnBrk="0" hangingPunct="0">
                    <a:spcBef>
                      <a:spcPct val="30000"/>
                    </a:spcBef>
                    <a:buClr>
                      <a:schemeClr val="hlink"/>
                    </a:buClr>
                    <a:buChar char="•"/>
                    <a:defRPr sz="1400">
                      <a:solidFill>
                        <a:srgbClr val="000000"/>
                      </a:solidFill>
                      <a:latin typeface="Arial Unicode MS" pitchFamily="34" charset="-128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lr>
                      <a:schemeClr val="hlink"/>
                    </a:buClr>
                    <a:buChar char="•"/>
                    <a:defRPr sz="1400">
                      <a:solidFill>
                        <a:srgbClr val="3366FF"/>
                      </a:solidFill>
                      <a:latin typeface="Arial Unicode MS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Char char="•"/>
                    <a:defRPr sz="1400">
                      <a:solidFill>
                        <a:srgbClr val="3366FF"/>
                      </a:solidFill>
                      <a:latin typeface="Arial Unicode MS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Char char="•"/>
                    <a:defRPr sz="1400">
                      <a:solidFill>
                        <a:srgbClr val="3366FF"/>
                      </a:solidFill>
                      <a:latin typeface="Arial Unicode MS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Char char="•"/>
                    <a:defRPr sz="1400">
                      <a:solidFill>
                        <a:srgbClr val="3366FF"/>
                      </a:solidFill>
                      <a:latin typeface="Arial Unicode MS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Char char="•"/>
                    <a:defRPr sz="1400">
                      <a:solidFill>
                        <a:srgbClr val="3366FF"/>
                      </a:solidFill>
                      <a:latin typeface="Arial Unicode MS" pitchFamily="34" charset="-128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</a:pPr>
                  <a:endParaRPr lang="en-US" altLang="en-US" sz="1200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8457" name="Rectangle 45"/>
                <p:cNvSpPr>
                  <a:spLocks noChangeArrowheads="1"/>
                </p:cNvSpPr>
                <p:nvPr/>
              </p:nvSpPr>
              <p:spPr bwMode="auto">
                <a:xfrm>
                  <a:off x="4608" y="1771"/>
                  <a:ext cx="303" cy="196"/>
                </a:xfrm>
                <a:prstGeom prst="rect">
                  <a:avLst/>
                </a:prstGeom>
                <a:solidFill>
                  <a:srgbClr val="FFCC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635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50000"/>
                    </a:spcBef>
                    <a:defRPr sz="1600">
                      <a:solidFill>
                        <a:srgbClr val="000000"/>
                      </a:solidFill>
                      <a:latin typeface="Arial Unicode MS" pitchFamily="34" charset="-128"/>
                    </a:defRPr>
                  </a:lvl1pPr>
                  <a:lvl2pPr marL="742950" indent="-285750" eaLnBrk="0" hangingPunct="0">
                    <a:spcBef>
                      <a:spcPct val="40000"/>
                    </a:spcBef>
                    <a:buClr>
                      <a:schemeClr val="hlink"/>
                    </a:buClr>
                    <a:buChar char="•"/>
                    <a:defRPr sz="1600">
                      <a:solidFill>
                        <a:srgbClr val="000000"/>
                      </a:solidFill>
                      <a:latin typeface="Arial Unicode MS" pitchFamily="34" charset="-128"/>
                    </a:defRPr>
                  </a:lvl2pPr>
                  <a:lvl3pPr marL="1143000" indent="-228600" eaLnBrk="0" hangingPunct="0">
                    <a:spcBef>
                      <a:spcPct val="30000"/>
                    </a:spcBef>
                    <a:buClr>
                      <a:schemeClr val="hlink"/>
                    </a:buClr>
                    <a:buChar char="•"/>
                    <a:defRPr sz="1600">
                      <a:solidFill>
                        <a:schemeClr val="tx1"/>
                      </a:solidFill>
                      <a:latin typeface="Arial Unicode MS" pitchFamily="34" charset="-128"/>
                    </a:defRPr>
                  </a:lvl3pPr>
                  <a:lvl4pPr marL="1600200" indent="-228600" eaLnBrk="0" hangingPunct="0">
                    <a:spcBef>
                      <a:spcPct val="30000"/>
                    </a:spcBef>
                    <a:buClr>
                      <a:schemeClr val="hlink"/>
                    </a:buClr>
                    <a:buChar char="•"/>
                    <a:defRPr sz="1400">
                      <a:solidFill>
                        <a:srgbClr val="000000"/>
                      </a:solidFill>
                      <a:latin typeface="Arial Unicode MS" pitchFamily="34" charset="-128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lr>
                      <a:schemeClr val="hlink"/>
                    </a:buClr>
                    <a:buChar char="•"/>
                    <a:defRPr sz="1400">
                      <a:solidFill>
                        <a:srgbClr val="3366FF"/>
                      </a:solidFill>
                      <a:latin typeface="Arial Unicode MS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Char char="•"/>
                    <a:defRPr sz="1400">
                      <a:solidFill>
                        <a:srgbClr val="3366FF"/>
                      </a:solidFill>
                      <a:latin typeface="Arial Unicode MS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Char char="•"/>
                    <a:defRPr sz="1400">
                      <a:solidFill>
                        <a:srgbClr val="3366FF"/>
                      </a:solidFill>
                      <a:latin typeface="Arial Unicode MS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Char char="•"/>
                    <a:defRPr sz="1400">
                      <a:solidFill>
                        <a:srgbClr val="3366FF"/>
                      </a:solidFill>
                      <a:latin typeface="Arial Unicode MS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Char char="•"/>
                    <a:defRPr sz="1400">
                      <a:solidFill>
                        <a:srgbClr val="3366FF"/>
                      </a:solidFill>
                      <a:latin typeface="Arial Unicode MS" pitchFamily="34" charset="-128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</a:pPr>
                  <a:endParaRPr lang="en-US" altLang="en-US" sz="1200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8458" name="Oval 46"/>
                <p:cNvSpPr>
                  <a:spLocks noChangeArrowheads="1"/>
                </p:cNvSpPr>
                <p:nvPr/>
              </p:nvSpPr>
              <p:spPr bwMode="auto">
                <a:xfrm>
                  <a:off x="4608" y="1714"/>
                  <a:ext cx="303" cy="100"/>
                </a:xfrm>
                <a:prstGeom prst="ellipse">
                  <a:avLst/>
                </a:prstGeom>
                <a:solidFill>
                  <a:srgbClr val="FFCC00"/>
                </a:solidFill>
                <a:ln w="6350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50000"/>
                    </a:spcBef>
                    <a:defRPr sz="1600">
                      <a:solidFill>
                        <a:srgbClr val="000000"/>
                      </a:solidFill>
                      <a:latin typeface="Arial Unicode MS" pitchFamily="34" charset="-128"/>
                    </a:defRPr>
                  </a:lvl1pPr>
                  <a:lvl2pPr marL="742950" indent="-285750" eaLnBrk="0" hangingPunct="0">
                    <a:spcBef>
                      <a:spcPct val="40000"/>
                    </a:spcBef>
                    <a:buClr>
                      <a:schemeClr val="hlink"/>
                    </a:buClr>
                    <a:buChar char="•"/>
                    <a:defRPr sz="1600">
                      <a:solidFill>
                        <a:srgbClr val="000000"/>
                      </a:solidFill>
                      <a:latin typeface="Arial Unicode MS" pitchFamily="34" charset="-128"/>
                    </a:defRPr>
                  </a:lvl2pPr>
                  <a:lvl3pPr marL="1143000" indent="-228600" eaLnBrk="0" hangingPunct="0">
                    <a:spcBef>
                      <a:spcPct val="30000"/>
                    </a:spcBef>
                    <a:buClr>
                      <a:schemeClr val="hlink"/>
                    </a:buClr>
                    <a:buChar char="•"/>
                    <a:defRPr sz="1600">
                      <a:solidFill>
                        <a:schemeClr val="tx1"/>
                      </a:solidFill>
                      <a:latin typeface="Arial Unicode MS" pitchFamily="34" charset="-128"/>
                    </a:defRPr>
                  </a:lvl3pPr>
                  <a:lvl4pPr marL="1600200" indent="-228600" eaLnBrk="0" hangingPunct="0">
                    <a:spcBef>
                      <a:spcPct val="30000"/>
                    </a:spcBef>
                    <a:buClr>
                      <a:schemeClr val="hlink"/>
                    </a:buClr>
                    <a:buChar char="•"/>
                    <a:defRPr sz="1400">
                      <a:solidFill>
                        <a:srgbClr val="000000"/>
                      </a:solidFill>
                      <a:latin typeface="Arial Unicode MS" pitchFamily="34" charset="-128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lr>
                      <a:schemeClr val="hlink"/>
                    </a:buClr>
                    <a:buChar char="•"/>
                    <a:defRPr sz="1400">
                      <a:solidFill>
                        <a:srgbClr val="3366FF"/>
                      </a:solidFill>
                      <a:latin typeface="Arial Unicode MS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Char char="•"/>
                    <a:defRPr sz="1400">
                      <a:solidFill>
                        <a:srgbClr val="3366FF"/>
                      </a:solidFill>
                      <a:latin typeface="Arial Unicode MS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Char char="•"/>
                    <a:defRPr sz="1400">
                      <a:solidFill>
                        <a:srgbClr val="3366FF"/>
                      </a:solidFill>
                      <a:latin typeface="Arial Unicode MS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Char char="•"/>
                    <a:defRPr sz="1400">
                      <a:solidFill>
                        <a:srgbClr val="3366FF"/>
                      </a:solidFill>
                      <a:latin typeface="Arial Unicode MS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Char char="•"/>
                    <a:defRPr sz="1400">
                      <a:solidFill>
                        <a:srgbClr val="3366FF"/>
                      </a:solidFill>
                      <a:latin typeface="Arial Unicode MS" pitchFamily="34" charset="-128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</a:pPr>
                  <a:endParaRPr lang="en-US" altLang="en-US" sz="1200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8459" name="Rectangle 47"/>
                <p:cNvSpPr>
                  <a:spLocks noChangeArrowheads="1"/>
                </p:cNvSpPr>
                <p:nvPr/>
              </p:nvSpPr>
              <p:spPr bwMode="auto">
                <a:xfrm>
                  <a:off x="4608" y="1730"/>
                  <a:ext cx="303" cy="39"/>
                </a:xfrm>
                <a:prstGeom prst="rect">
                  <a:avLst/>
                </a:prstGeom>
                <a:solidFill>
                  <a:srgbClr val="FFCC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635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50000"/>
                    </a:spcBef>
                    <a:defRPr sz="1600">
                      <a:solidFill>
                        <a:srgbClr val="000000"/>
                      </a:solidFill>
                      <a:latin typeface="Arial Unicode MS" pitchFamily="34" charset="-128"/>
                    </a:defRPr>
                  </a:lvl1pPr>
                  <a:lvl2pPr marL="742950" indent="-285750" eaLnBrk="0" hangingPunct="0">
                    <a:spcBef>
                      <a:spcPct val="40000"/>
                    </a:spcBef>
                    <a:buClr>
                      <a:schemeClr val="hlink"/>
                    </a:buClr>
                    <a:buChar char="•"/>
                    <a:defRPr sz="1600">
                      <a:solidFill>
                        <a:srgbClr val="000000"/>
                      </a:solidFill>
                      <a:latin typeface="Arial Unicode MS" pitchFamily="34" charset="-128"/>
                    </a:defRPr>
                  </a:lvl2pPr>
                  <a:lvl3pPr marL="1143000" indent="-228600" eaLnBrk="0" hangingPunct="0">
                    <a:spcBef>
                      <a:spcPct val="30000"/>
                    </a:spcBef>
                    <a:buClr>
                      <a:schemeClr val="hlink"/>
                    </a:buClr>
                    <a:buChar char="•"/>
                    <a:defRPr sz="1600">
                      <a:solidFill>
                        <a:schemeClr val="tx1"/>
                      </a:solidFill>
                      <a:latin typeface="Arial Unicode MS" pitchFamily="34" charset="-128"/>
                    </a:defRPr>
                  </a:lvl3pPr>
                  <a:lvl4pPr marL="1600200" indent="-228600" eaLnBrk="0" hangingPunct="0">
                    <a:spcBef>
                      <a:spcPct val="30000"/>
                    </a:spcBef>
                    <a:buClr>
                      <a:schemeClr val="hlink"/>
                    </a:buClr>
                    <a:buChar char="•"/>
                    <a:defRPr sz="1400">
                      <a:solidFill>
                        <a:srgbClr val="000000"/>
                      </a:solidFill>
                      <a:latin typeface="Arial Unicode MS" pitchFamily="34" charset="-128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lr>
                      <a:schemeClr val="hlink"/>
                    </a:buClr>
                    <a:buChar char="•"/>
                    <a:defRPr sz="1400">
                      <a:solidFill>
                        <a:srgbClr val="3366FF"/>
                      </a:solidFill>
                      <a:latin typeface="Arial Unicode MS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Char char="•"/>
                    <a:defRPr sz="1400">
                      <a:solidFill>
                        <a:srgbClr val="3366FF"/>
                      </a:solidFill>
                      <a:latin typeface="Arial Unicode MS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Char char="•"/>
                    <a:defRPr sz="1400">
                      <a:solidFill>
                        <a:srgbClr val="3366FF"/>
                      </a:solidFill>
                      <a:latin typeface="Arial Unicode MS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Char char="•"/>
                    <a:defRPr sz="1400">
                      <a:solidFill>
                        <a:srgbClr val="3366FF"/>
                      </a:solidFill>
                      <a:latin typeface="Arial Unicode MS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Char char="•"/>
                    <a:defRPr sz="1400">
                      <a:solidFill>
                        <a:srgbClr val="3366FF"/>
                      </a:solidFill>
                      <a:latin typeface="Arial Unicode MS" pitchFamily="34" charset="-128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</a:pPr>
                  <a:endParaRPr lang="en-US" altLang="en-US" sz="1200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8460" name="Oval 48"/>
                <p:cNvSpPr>
                  <a:spLocks noChangeArrowheads="1"/>
                </p:cNvSpPr>
                <p:nvPr/>
              </p:nvSpPr>
              <p:spPr bwMode="auto">
                <a:xfrm>
                  <a:off x="4608" y="1680"/>
                  <a:ext cx="303" cy="101"/>
                </a:xfrm>
                <a:prstGeom prst="ellipse">
                  <a:avLst/>
                </a:prstGeom>
                <a:solidFill>
                  <a:srgbClr val="FFCC00"/>
                </a:solidFill>
                <a:ln w="6350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50000"/>
                    </a:spcBef>
                    <a:defRPr sz="1600">
                      <a:solidFill>
                        <a:srgbClr val="000000"/>
                      </a:solidFill>
                      <a:latin typeface="Arial Unicode MS" pitchFamily="34" charset="-128"/>
                    </a:defRPr>
                  </a:lvl1pPr>
                  <a:lvl2pPr marL="742950" indent="-285750" eaLnBrk="0" hangingPunct="0">
                    <a:spcBef>
                      <a:spcPct val="40000"/>
                    </a:spcBef>
                    <a:buClr>
                      <a:schemeClr val="hlink"/>
                    </a:buClr>
                    <a:buChar char="•"/>
                    <a:defRPr sz="1600">
                      <a:solidFill>
                        <a:srgbClr val="000000"/>
                      </a:solidFill>
                      <a:latin typeface="Arial Unicode MS" pitchFamily="34" charset="-128"/>
                    </a:defRPr>
                  </a:lvl2pPr>
                  <a:lvl3pPr marL="1143000" indent="-228600" eaLnBrk="0" hangingPunct="0">
                    <a:spcBef>
                      <a:spcPct val="30000"/>
                    </a:spcBef>
                    <a:buClr>
                      <a:schemeClr val="hlink"/>
                    </a:buClr>
                    <a:buChar char="•"/>
                    <a:defRPr sz="1600">
                      <a:solidFill>
                        <a:schemeClr val="tx1"/>
                      </a:solidFill>
                      <a:latin typeface="Arial Unicode MS" pitchFamily="34" charset="-128"/>
                    </a:defRPr>
                  </a:lvl3pPr>
                  <a:lvl4pPr marL="1600200" indent="-228600" eaLnBrk="0" hangingPunct="0">
                    <a:spcBef>
                      <a:spcPct val="30000"/>
                    </a:spcBef>
                    <a:buClr>
                      <a:schemeClr val="hlink"/>
                    </a:buClr>
                    <a:buChar char="•"/>
                    <a:defRPr sz="1400">
                      <a:solidFill>
                        <a:srgbClr val="000000"/>
                      </a:solidFill>
                      <a:latin typeface="Arial Unicode MS" pitchFamily="34" charset="-128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lr>
                      <a:schemeClr val="hlink"/>
                    </a:buClr>
                    <a:buChar char="•"/>
                    <a:defRPr sz="1400">
                      <a:solidFill>
                        <a:srgbClr val="3366FF"/>
                      </a:solidFill>
                      <a:latin typeface="Arial Unicode MS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Char char="•"/>
                    <a:defRPr sz="1400">
                      <a:solidFill>
                        <a:srgbClr val="3366FF"/>
                      </a:solidFill>
                      <a:latin typeface="Arial Unicode MS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Char char="•"/>
                    <a:defRPr sz="1400">
                      <a:solidFill>
                        <a:srgbClr val="3366FF"/>
                      </a:solidFill>
                      <a:latin typeface="Arial Unicode MS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Char char="•"/>
                    <a:defRPr sz="1400">
                      <a:solidFill>
                        <a:srgbClr val="3366FF"/>
                      </a:solidFill>
                      <a:latin typeface="Arial Unicode MS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Char char="•"/>
                    <a:defRPr sz="1400">
                      <a:solidFill>
                        <a:srgbClr val="3366FF"/>
                      </a:solidFill>
                      <a:latin typeface="Arial Unicode MS" pitchFamily="34" charset="-128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</a:pPr>
                  <a:endParaRPr lang="en-US" altLang="en-US" sz="1200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8461" name="Line 49"/>
                <p:cNvSpPr>
                  <a:spLocks noChangeShapeType="1"/>
                </p:cNvSpPr>
                <p:nvPr/>
              </p:nvSpPr>
              <p:spPr bwMode="auto">
                <a:xfrm>
                  <a:off x="4912" y="1735"/>
                  <a:ext cx="0" cy="232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dirty="0"/>
                </a:p>
              </p:txBody>
            </p:sp>
            <p:sp>
              <p:nvSpPr>
                <p:cNvPr id="18462" name="Line 50"/>
                <p:cNvSpPr>
                  <a:spLocks noChangeShapeType="1"/>
                </p:cNvSpPr>
                <p:nvPr/>
              </p:nvSpPr>
              <p:spPr bwMode="auto">
                <a:xfrm>
                  <a:off x="4608" y="1735"/>
                  <a:ext cx="0" cy="232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dirty="0"/>
                </a:p>
              </p:txBody>
            </p:sp>
          </p:grpSp>
        </p:grpSp>
        <p:sp>
          <p:nvSpPr>
            <p:cNvPr id="18450" name="Rectangle 26"/>
            <p:cNvSpPr>
              <a:spLocks noChangeArrowheads="1"/>
            </p:cNvSpPr>
            <p:nvPr/>
          </p:nvSpPr>
          <p:spPr bwMode="auto">
            <a:xfrm>
              <a:off x="685800" y="3810000"/>
              <a:ext cx="762000" cy="404813"/>
            </a:xfrm>
            <a:prstGeom prst="rect">
              <a:avLst/>
            </a:prstGeom>
            <a:solidFill>
              <a:schemeClr val="bg1"/>
            </a:solidFill>
            <a:ln w="12700" algn="ctr">
              <a:solidFill>
                <a:srgbClr val="1106E8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rIns="0" anchor="ctr"/>
            <a:lstStyle/>
            <a:p>
              <a:pPr algn="ctr">
                <a:spcBef>
                  <a:spcPct val="0"/>
                </a:spcBef>
              </a:pPr>
              <a:r>
                <a:rPr lang="en-US" altLang="en-US" sz="1200" b="1" dirty="0">
                  <a:solidFill>
                    <a:srgbClr val="0A0AB2"/>
                  </a:solidFill>
                  <a:latin typeface="Arial Unicode MS" pitchFamily="34" charset="-128"/>
                </a:rPr>
                <a:t>CDS</a:t>
              </a:r>
            </a:p>
          </p:txBody>
        </p:sp>
      </p:grpSp>
      <p:sp>
        <p:nvSpPr>
          <p:cNvPr id="18436" name="Freeform 17"/>
          <p:cNvSpPr>
            <a:spLocks/>
          </p:cNvSpPr>
          <p:nvPr/>
        </p:nvSpPr>
        <p:spPr bwMode="auto">
          <a:xfrm>
            <a:off x="2022475" y="1989137"/>
            <a:ext cx="873125" cy="1524000"/>
          </a:xfrm>
          <a:custGeom>
            <a:avLst/>
            <a:gdLst>
              <a:gd name="T0" fmla="*/ 0 w 550"/>
              <a:gd name="T1" fmla="*/ 2147483647 h 960"/>
              <a:gd name="T2" fmla="*/ 2147483647 w 550"/>
              <a:gd name="T3" fmla="*/ 0 h 960"/>
              <a:gd name="T4" fmla="*/ 2147483647 w 550"/>
              <a:gd name="T5" fmla="*/ 2147483647 h 960"/>
              <a:gd name="T6" fmla="*/ 2147483647 w 550"/>
              <a:gd name="T7" fmla="*/ 2147483647 h 960"/>
              <a:gd name="T8" fmla="*/ 0 w 550"/>
              <a:gd name="T9" fmla="*/ 2147483647 h 96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550" h="960">
                <a:moveTo>
                  <a:pt x="0" y="280"/>
                </a:moveTo>
                <a:lnTo>
                  <a:pt x="550" y="0"/>
                </a:lnTo>
                <a:lnTo>
                  <a:pt x="550" y="960"/>
                </a:lnTo>
                <a:lnTo>
                  <a:pt x="5" y="521"/>
                </a:lnTo>
                <a:lnTo>
                  <a:pt x="0" y="280"/>
                </a:lnTo>
                <a:close/>
              </a:path>
            </a:pathLst>
          </a:custGeom>
          <a:solidFill>
            <a:srgbClr val="00CCFF">
              <a:alpha val="50195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flat" cmpd="sng">
                <a:solidFill>
                  <a:schemeClr val="accent2"/>
                </a:solidFill>
                <a:prstDash val="solid"/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rIns="0" anchor="ctr"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710108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altLang="en-US" dirty="0"/>
              <a:t>Cross References	3.5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spcAft>
                <a:spcPts val="300"/>
              </a:spcAft>
            </a:pPr>
            <a:r>
              <a:rPr lang="en-US" altLang="en-US" dirty="0"/>
              <a:t>Items’ dependencies held in </a:t>
            </a:r>
            <a:r>
              <a:rPr lang="en-US" altLang="en-US" sz="1700" i="1" dirty="0">
                <a:solidFill>
                  <a:srgbClr val="E60A0A"/>
                </a:solidFill>
              </a:rPr>
              <a:t>cross references</a:t>
            </a:r>
            <a:r>
              <a:rPr lang="en-US" altLang="en-US" dirty="0"/>
              <a:t> (</a:t>
            </a:r>
            <a:r>
              <a:rPr lang="en-US" altLang="en-US" sz="1700" i="1" dirty="0" err="1">
                <a:solidFill>
                  <a:srgbClr val="E60A0A"/>
                </a:solidFill>
              </a:rPr>
              <a:t>xrefs</a:t>
            </a:r>
            <a:r>
              <a:rPr lang="en-US" altLang="en-US" sz="1700" i="1" dirty="0">
                <a:solidFill>
                  <a:srgbClr val="E60A0A"/>
                </a:solidFill>
              </a:rPr>
              <a:t> </a:t>
            </a:r>
            <a:r>
              <a:rPr lang="en-US" altLang="en-US" dirty="0"/>
              <a:t>or</a:t>
            </a:r>
            <a:r>
              <a:rPr lang="en-US" altLang="en-US" sz="1700" i="1" dirty="0">
                <a:solidFill>
                  <a:srgbClr val="E60A0A"/>
                </a:solidFill>
              </a:rPr>
              <a:t> links</a:t>
            </a:r>
            <a:r>
              <a:rPr lang="en-US" altLang="en-US" dirty="0"/>
              <a:t>):</a:t>
            </a:r>
          </a:p>
          <a:p>
            <a:pPr lvl="1" eaLnBrk="1" hangingPunct="1">
              <a:spcBef>
                <a:spcPts val="100"/>
              </a:spcBef>
              <a:spcAft>
                <a:spcPts val="0"/>
              </a:spcAft>
            </a:pPr>
            <a:r>
              <a:rPr lang="en-US" altLang="en-US" dirty="0"/>
              <a:t>Link </a:t>
            </a:r>
            <a:r>
              <a:rPr lang="en-US" altLang="en-US" sz="1700" i="1" dirty="0">
                <a:solidFill>
                  <a:srgbClr val="E60A0A"/>
                </a:solidFill>
              </a:rPr>
              <a:t>types</a:t>
            </a:r>
            <a:r>
              <a:rPr lang="en-US" altLang="en-US" i="1" dirty="0">
                <a:solidFill>
                  <a:schemeClr val="hlink"/>
                </a:solidFill>
              </a:rPr>
              <a:t> </a:t>
            </a:r>
            <a:r>
              <a:rPr lang="en-US" altLang="en-US" dirty="0"/>
              <a:t>for different types of dependency (optional)</a:t>
            </a:r>
          </a:p>
          <a:p>
            <a:pPr lvl="1" eaLnBrk="1" hangingPunct="1">
              <a:spcBef>
                <a:spcPts val="100"/>
              </a:spcBef>
              <a:spcAft>
                <a:spcPts val="0"/>
              </a:spcAft>
            </a:pPr>
            <a:r>
              <a:rPr lang="en-US" altLang="en-US" dirty="0"/>
              <a:t>Link </a:t>
            </a:r>
            <a:r>
              <a:rPr lang="en-US" altLang="en-US" sz="1700" i="1" dirty="0">
                <a:solidFill>
                  <a:srgbClr val="E60A0A"/>
                </a:solidFill>
              </a:rPr>
              <a:t>groups</a:t>
            </a:r>
            <a:r>
              <a:rPr lang="en-US" altLang="en-US" dirty="0"/>
              <a:t> of these types</a:t>
            </a:r>
          </a:p>
          <a:p>
            <a:pPr lvl="1" eaLnBrk="1" hangingPunct="1">
              <a:spcBef>
                <a:spcPts val="100"/>
              </a:spcBef>
              <a:spcAft>
                <a:spcPts val="0"/>
              </a:spcAft>
            </a:pPr>
            <a:r>
              <a:rPr lang="en-US" altLang="en-US" dirty="0"/>
              <a:t>Link </a:t>
            </a:r>
            <a:r>
              <a:rPr lang="en-US" altLang="en-US" sz="1700" i="1" dirty="0">
                <a:solidFill>
                  <a:srgbClr val="E60A0A"/>
                </a:solidFill>
              </a:rPr>
              <a:t>attributes</a:t>
            </a:r>
            <a:r>
              <a:rPr lang="en-US" altLang="en-US" i="1" dirty="0">
                <a:solidFill>
                  <a:schemeClr val="hlink"/>
                </a:solidFill>
              </a:rPr>
              <a:t>,</a:t>
            </a:r>
            <a:r>
              <a:rPr lang="en-US" altLang="en-US" dirty="0"/>
              <a:t> to parameterize, justify, characterize and explain cross references</a:t>
            </a:r>
          </a:p>
          <a:p>
            <a:pPr lvl="1" eaLnBrk="1" hangingPunct="1">
              <a:spcBef>
                <a:spcPts val="100"/>
              </a:spcBef>
              <a:spcAft>
                <a:spcPts val="0"/>
              </a:spcAft>
            </a:pPr>
            <a:r>
              <a:rPr lang="en-US" altLang="en-US" dirty="0"/>
              <a:t>Link </a:t>
            </a:r>
            <a:r>
              <a:rPr lang="en-US" altLang="en-US" sz="1700" i="1" dirty="0">
                <a:solidFill>
                  <a:srgbClr val="E60A0A"/>
                </a:solidFill>
              </a:rPr>
              <a:t>rules</a:t>
            </a:r>
            <a:r>
              <a:rPr lang="en-US" altLang="en-US" dirty="0"/>
              <a:t> define what can be linked, who can create/modify/delete links</a:t>
            </a:r>
          </a:p>
          <a:p>
            <a:pPr lvl="1" eaLnBrk="1" hangingPunct="1">
              <a:spcBef>
                <a:spcPts val="100"/>
              </a:spcBef>
              <a:spcAft>
                <a:spcPts val="0"/>
              </a:spcAft>
            </a:pPr>
            <a:r>
              <a:rPr lang="en-US" altLang="en-US" dirty="0"/>
              <a:t>Unidirectional, bi-directional and </a:t>
            </a:r>
            <a:r>
              <a:rPr lang="en-US" altLang="en-US" sz="1700" i="1" dirty="0">
                <a:solidFill>
                  <a:srgbClr val="E60A0A"/>
                </a:solidFill>
              </a:rPr>
              <a:t>transitive</a:t>
            </a:r>
            <a:r>
              <a:rPr lang="en-US" altLang="en-US" i="1" dirty="0">
                <a:solidFill>
                  <a:schemeClr val="hlink"/>
                </a:solidFill>
              </a:rPr>
              <a:t> </a:t>
            </a:r>
            <a:r>
              <a:rPr lang="en-US" altLang="en-US" dirty="0"/>
              <a:t>(indirect) linking</a:t>
            </a:r>
          </a:p>
          <a:p>
            <a:pPr lvl="1" eaLnBrk="1" hangingPunct="1">
              <a:spcBef>
                <a:spcPts val="100"/>
              </a:spcBef>
            </a:pPr>
            <a:r>
              <a:rPr lang="en-US" altLang="en-US" dirty="0"/>
              <a:t>Link items: </a:t>
            </a:r>
            <a:r>
              <a:rPr lang="en-US" altLang="en-US" sz="1700" i="1" dirty="0">
                <a:solidFill>
                  <a:srgbClr val="E60A0A"/>
                </a:solidFill>
              </a:rPr>
              <a:t>1:1</a:t>
            </a:r>
            <a:r>
              <a:rPr lang="en-US" altLang="en-US" i="1" dirty="0">
                <a:solidFill>
                  <a:schemeClr val="hlink"/>
                </a:solidFill>
              </a:rPr>
              <a:t>,</a:t>
            </a:r>
            <a:r>
              <a:rPr lang="en-US" altLang="en-US" dirty="0"/>
              <a:t> </a:t>
            </a:r>
            <a:r>
              <a:rPr lang="en-US" altLang="en-US" sz="1700" i="1" dirty="0">
                <a:solidFill>
                  <a:srgbClr val="E60A0A"/>
                </a:solidFill>
              </a:rPr>
              <a:t>1:N</a:t>
            </a:r>
            <a:r>
              <a:rPr lang="en-US" altLang="en-US" dirty="0"/>
              <a:t>  or </a:t>
            </a:r>
            <a:r>
              <a:rPr lang="en-US" altLang="en-US" sz="1700" i="1" dirty="0">
                <a:solidFill>
                  <a:srgbClr val="E60A0A"/>
                </a:solidFill>
              </a:rPr>
              <a:t>M:N</a:t>
            </a:r>
          </a:p>
        </p:txBody>
      </p:sp>
      <p:grpSp>
        <p:nvGrpSpPr>
          <p:cNvPr id="21509" name="Group 59"/>
          <p:cNvGrpSpPr>
            <a:grpSpLocks/>
          </p:cNvGrpSpPr>
          <p:nvPr/>
        </p:nvGrpSpPr>
        <p:grpSpPr bwMode="auto">
          <a:xfrm>
            <a:off x="457200" y="4953000"/>
            <a:ext cx="1776413" cy="1257300"/>
            <a:chOff x="287" y="3168"/>
            <a:chExt cx="1119" cy="792"/>
          </a:xfrm>
        </p:grpSpPr>
        <p:sp>
          <p:nvSpPr>
            <p:cNvPr id="21548" name="Rectangle 5"/>
            <p:cNvSpPr>
              <a:spLocks noChangeArrowheads="1"/>
            </p:cNvSpPr>
            <p:nvPr/>
          </p:nvSpPr>
          <p:spPr bwMode="auto">
            <a:xfrm>
              <a:off x="287" y="3168"/>
              <a:ext cx="1119" cy="792"/>
            </a:xfrm>
            <a:prstGeom prst="rect">
              <a:avLst/>
            </a:prstGeom>
            <a:solidFill>
              <a:schemeClr val="bg1"/>
            </a:solidFill>
            <a:ln w="6350" algn="ctr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rIns="0" anchor="ctr"/>
            <a:lstStyle>
              <a:lvl1pPr eaLnBrk="0" hangingPunct="0">
                <a:spcBef>
                  <a:spcPct val="50000"/>
                </a:spcBef>
                <a:defRPr sz="1600">
                  <a:solidFill>
                    <a:srgbClr val="000000"/>
                  </a:solidFill>
                  <a:latin typeface="Arial Unicode MS" pitchFamily="34" charset="-128"/>
                </a:defRPr>
              </a:lvl1pPr>
              <a:lvl2pPr marL="742950" indent="-285750" eaLnBrk="0" hangingPunct="0">
                <a:spcBef>
                  <a:spcPct val="40000"/>
                </a:spcBef>
                <a:buClr>
                  <a:schemeClr val="hlink"/>
                </a:buClr>
                <a:buChar char="•"/>
                <a:defRPr sz="1600">
                  <a:solidFill>
                    <a:srgbClr val="000000"/>
                  </a:solidFill>
                  <a:latin typeface="Arial Unicode MS" pitchFamily="34" charset="-128"/>
                </a:defRPr>
              </a:lvl2pPr>
              <a:lvl3pPr marL="1143000" indent="-228600" eaLnBrk="0" hangingPunct="0">
                <a:spcBef>
                  <a:spcPct val="30000"/>
                </a:spcBef>
                <a:buClr>
                  <a:schemeClr val="hlink"/>
                </a:buClr>
                <a:buChar char="•"/>
                <a:defRPr sz="1600">
                  <a:solidFill>
                    <a:schemeClr val="tx1"/>
                  </a:solidFill>
                  <a:latin typeface="Arial Unicode MS" pitchFamily="34" charset="-128"/>
                </a:defRPr>
              </a:lvl3pPr>
              <a:lvl4pPr marL="1600200" indent="-228600" eaLnBrk="0" hangingPunct="0">
                <a:spcBef>
                  <a:spcPct val="30000"/>
                </a:spcBef>
                <a:buClr>
                  <a:schemeClr val="hlink"/>
                </a:buClr>
                <a:buChar char="•"/>
                <a:defRPr sz="1400">
                  <a:solidFill>
                    <a:srgbClr val="000000"/>
                  </a:solidFill>
                  <a:latin typeface="Arial Unicode MS" pitchFamily="34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hlink"/>
                </a:buClr>
                <a:buChar char="•"/>
                <a:defRPr sz="1400">
                  <a:solidFill>
                    <a:srgbClr val="3366FF"/>
                  </a:solidFill>
                  <a:latin typeface="Arial Unicode MS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Char char="•"/>
                <a:defRPr sz="1400">
                  <a:solidFill>
                    <a:srgbClr val="3366FF"/>
                  </a:solidFill>
                  <a:latin typeface="Arial Unicode MS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Char char="•"/>
                <a:defRPr sz="1400">
                  <a:solidFill>
                    <a:srgbClr val="3366FF"/>
                  </a:solidFill>
                  <a:latin typeface="Arial Unicode MS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Char char="•"/>
                <a:defRPr sz="1400">
                  <a:solidFill>
                    <a:srgbClr val="3366FF"/>
                  </a:solidFill>
                  <a:latin typeface="Arial Unicode MS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Char char="•"/>
                <a:defRPr sz="1400">
                  <a:solidFill>
                    <a:srgbClr val="3366FF"/>
                  </a:solidFill>
                  <a:latin typeface="Arial Unicode MS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</a:pPr>
              <a:endParaRPr lang="en-US" altLang="en-US" sz="1200" dirty="0">
                <a:solidFill>
                  <a:schemeClr val="tx1"/>
                </a:solidFill>
              </a:endParaRPr>
            </a:p>
          </p:txBody>
        </p:sp>
        <p:grpSp>
          <p:nvGrpSpPr>
            <p:cNvPr id="21549" name="Group 57"/>
            <p:cNvGrpSpPr>
              <a:grpSpLocks/>
            </p:cNvGrpSpPr>
            <p:nvPr/>
          </p:nvGrpSpPr>
          <p:grpSpPr bwMode="auto">
            <a:xfrm>
              <a:off x="319" y="3223"/>
              <a:ext cx="1009" cy="279"/>
              <a:chOff x="319" y="3223"/>
              <a:chExt cx="1009" cy="279"/>
            </a:xfrm>
          </p:grpSpPr>
          <p:sp>
            <p:nvSpPr>
              <p:cNvPr id="21556" name="Rectangle 6"/>
              <p:cNvSpPr>
                <a:spLocks noChangeArrowheads="1"/>
              </p:cNvSpPr>
              <p:nvPr/>
            </p:nvSpPr>
            <p:spPr bwMode="auto">
              <a:xfrm>
                <a:off x="319" y="3223"/>
                <a:ext cx="386" cy="27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74960" tIns="36822" rIns="74960" bIns="36822">
                <a:spAutoFit/>
              </a:bodyPr>
              <a:lstStyle>
                <a:lvl1pPr eaLnBrk="0" hangingPunct="0">
                  <a:spcBef>
                    <a:spcPct val="50000"/>
                  </a:spcBef>
                  <a:defRPr sz="1600">
                    <a:solidFill>
                      <a:srgbClr val="000000"/>
                    </a:solidFill>
                    <a:latin typeface="Arial Unicode MS" pitchFamily="34" charset="-128"/>
                  </a:defRPr>
                </a:lvl1pPr>
                <a:lvl2pPr marL="742950" indent="-285750" eaLnBrk="0" hangingPunct="0">
                  <a:spcBef>
                    <a:spcPct val="40000"/>
                  </a:spcBef>
                  <a:buClr>
                    <a:schemeClr val="hlink"/>
                  </a:buClr>
                  <a:buChar char="•"/>
                  <a:defRPr sz="1600">
                    <a:solidFill>
                      <a:srgbClr val="000000"/>
                    </a:solidFill>
                    <a:latin typeface="Arial Unicode MS" pitchFamily="34" charset="-128"/>
                  </a:defRPr>
                </a:lvl2pPr>
                <a:lvl3pPr marL="1143000" indent="-228600" eaLnBrk="0" hangingPunct="0">
                  <a:spcBef>
                    <a:spcPct val="30000"/>
                  </a:spcBef>
                  <a:buClr>
                    <a:schemeClr val="hlink"/>
                  </a:buClr>
                  <a:buChar char="•"/>
                  <a:defRPr sz="1600">
                    <a:solidFill>
                      <a:schemeClr val="tx1"/>
                    </a:solidFill>
                    <a:latin typeface="Arial Unicode MS" pitchFamily="34" charset="-128"/>
                  </a:defRPr>
                </a:lvl3pPr>
                <a:lvl4pPr marL="1600200" indent="-228600" eaLnBrk="0" hangingPunct="0">
                  <a:spcBef>
                    <a:spcPct val="30000"/>
                  </a:spcBef>
                  <a:buClr>
                    <a:schemeClr val="hlink"/>
                  </a:buClr>
                  <a:buChar char="•"/>
                  <a:defRPr sz="1400">
                    <a:solidFill>
                      <a:srgbClr val="000000"/>
                    </a:solidFill>
                    <a:latin typeface="Arial Unicode MS" pitchFamily="34" charset="-128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chemeClr val="hlink"/>
                  </a:buClr>
                  <a:buChar char="•"/>
                  <a:defRPr sz="1400">
                    <a:solidFill>
                      <a:srgbClr val="3366FF"/>
                    </a:solidFill>
                    <a:latin typeface="Arial Unicode MS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Char char="•"/>
                  <a:defRPr sz="1400">
                    <a:solidFill>
                      <a:srgbClr val="3366FF"/>
                    </a:solidFill>
                    <a:latin typeface="Arial Unicode MS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Char char="•"/>
                  <a:defRPr sz="1400">
                    <a:solidFill>
                      <a:srgbClr val="3366FF"/>
                    </a:solidFill>
                    <a:latin typeface="Arial Unicode MS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Char char="•"/>
                  <a:defRPr sz="1400">
                    <a:solidFill>
                      <a:srgbClr val="3366FF"/>
                    </a:solidFill>
                    <a:latin typeface="Arial Unicode MS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Char char="•"/>
                  <a:defRPr sz="1400">
                    <a:solidFill>
                      <a:srgbClr val="3366FF"/>
                    </a:solidFill>
                    <a:latin typeface="Arial Unicode MS" pitchFamily="34" charset="-12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</a:pPr>
                <a:r>
                  <a:rPr lang="en-US" altLang="en-US" sz="1200" b="0" dirty="0"/>
                  <a:t>Link</a:t>
                </a:r>
                <a:br>
                  <a:rPr lang="en-US" altLang="en-US" sz="1200" b="0" dirty="0"/>
                </a:br>
                <a:r>
                  <a:rPr lang="en-US" altLang="en-US" sz="1200" b="0" dirty="0"/>
                  <a:t>Types:</a:t>
                </a:r>
              </a:p>
            </p:txBody>
          </p:sp>
          <p:sp>
            <p:nvSpPr>
              <p:cNvPr id="21557" name="Rectangle 7"/>
              <p:cNvSpPr>
                <a:spLocks noChangeArrowheads="1"/>
              </p:cNvSpPr>
              <p:nvPr/>
            </p:nvSpPr>
            <p:spPr bwMode="auto">
              <a:xfrm>
                <a:off x="792" y="3244"/>
                <a:ext cx="265" cy="117"/>
              </a:xfrm>
              <a:prstGeom prst="rect">
                <a:avLst/>
              </a:prstGeom>
              <a:solidFill>
                <a:srgbClr val="E60A0A"/>
              </a:solidFill>
              <a:ln w="635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50000"/>
                  </a:spcBef>
                  <a:defRPr sz="1600">
                    <a:solidFill>
                      <a:srgbClr val="000000"/>
                    </a:solidFill>
                    <a:latin typeface="Arial Unicode MS" pitchFamily="34" charset="-128"/>
                  </a:defRPr>
                </a:lvl1pPr>
                <a:lvl2pPr marL="742950" indent="-285750" eaLnBrk="0" hangingPunct="0">
                  <a:spcBef>
                    <a:spcPct val="40000"/>
                  </a:spcBef>
                  <a:buClr>
                    <a:schemeClr val="hlink"/>
                  </a:buClr>
                  <a:buChar char="•"/>
                  <a:defRPr sz="1600">
                    <a:solidFill>
                      <a:srgbClr val="000000"/>
                    </a:solidFill>
                    <a:latin typeface="Arial Unicode MS" pitchFamily="34" charset="-128"/>
                  </a:defRPr>
                </a:lvl2pPr>
                <a:lvl3pPr marL="1143000" indent="-228600" eaLnBrk="0" hangingPunct="0">
                  <a:spcBef>
                    <a:spcPct val="30000"/>
                  </a:spcBef>
                  <a:buClr>
                    <a:schemeClr val="hlink"/>
                  </a:buClr>
                  <a:buChar char="•"/>
                  <a:defRPr sz="1600">
                    <a:solidFill>
                      <a:schemeClr val="tx1"/>
                    </a:solidFill>
                    <a:latin typeface="Arial Unicode MS" pitchFamily="34" charset="-128"/>
                  </a:defRPr>
                </a:lvl3pPr>
                <a:lvl4pPr marL="1600200" indent="-228600" eaLnBrk="0" hangingPunct="0">
                  <a:spcBef>
                    <a:spcPct val="30000"/>
                  </a:spcBef>
                  <a:buClr>
                    <a:schemeClr val="hlink"/>
                  </a:buClr>
                  <a:buChar char="•"/>
                  <a:defRPr sz="1400">
                    <a:solidFill>
                      <a:srgbClr val="000000"/>
                    </a:solidFill>
                    <a:latin typeface="Arial Unicode MS" pitchFamily="34" charset="-128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chemeClr val="hlink"/>
                  </a:buClr>
                  <a:buChar char="•"/>
                  <a:defRPr sz="1400">
                    <a:solidFill>
                      <a:srgbClr val="3366FF"/>
                    </a:solidFill>
                    <a:latin typeface="Arial Unicode MS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Char char="•"/>
                  <a:defRPr sz="1400">
                    <a:solidFill>
                      <a:srgbClr val="3366FF"/>
                    </a:solidFill>
                    <a:latin typeface="Arial Unicode MS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Char char="•"/>
                  <a:defRPr sz="1400">
                    <a:solidFill>
                      <a:srgbClr val="3366FF"/>
                    </a:solidFill>
                    <a:latin typeface="Arial Unicode MS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Char char="•"/>
                  <a:defRPr sz="1400">
                    <a:solidFill>
                      <a:srgbClr val="3366FF"/>
                    </a:solidFill>
                    <a:latin typeface="Arial Unicode MS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Char char="•"/>
                  <a:defRPr sz="1400">
                    <a:solidFill>
                      <a:srgbClr val="3366FF"/>
                    </a:solidFill>
                    <a:latin typeface="Arial Unicode MS" pitchFamily="34" charset="-12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</a:pPr>
                <a:endParaRPr lang="en-US" altLang="en-US" sz="12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1558" name="Rectangle 8"/>
              <p:cNvSpPr>
                <a:spLocks noChangeArrowheads="1"/>
              </p:cNvSpPr>
              <p:nvPr/>
            </p:nvSpPr>
            <p:spPr bwMode="auto">
              <a:xfrm>
                <a:off x="792" y="3368"/>
                <a:ext cx="265" cy="116"/>
              </a:xfrm>
              <a:prstGeom prst="rect">
                <a:avLst/>
              </a:prstGeom>
              <a:solidFill>
                <a:srgbClr val="DC0081"/>
              </a:solidFill>
              <a:ln w="635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50000"/>
                  </a:spcBef>
                  <a:defRPr sz="1600">
                    <a:solidFill>
                      <a:srgbClr val="000000"/>
                    </a:solidFill>
                    <a:latin typeface="Arial Unicode MS" pitchFamily="34" charset="-128"/>
                  </a:defRPr>
                </a:lvl1pPr>
                <a:lvl2pPr marL="742950" indent="-285750" eaLnBrk="0" hangingPunct="0">
                  <a:spcBef>
                    <a:spcPct val="40000"/>
                  </a:spcBef>
                  <a:buClr>
                    <a:schemeClr val="hlink"/>
                  </a:buClr>
                  <a:buChar char="•"/>
                  <a:defRPr sz="1600">
                    <a:solidFill>
                      <a:srgbClr val="000000"/>
                    </a:solidFill>
                    <a:latin typeface="Arial Unicode MS" pitchFamily="34" charset="-128"/>
                  </a:defRPr>
                </a:lvl2pPr>
                <a:lvl3pPr marL="1143000" indent="-228600" eaLnBrk="0" hangingPunct="0">
                  <a:spcBef>
                    <a:spcPct val="30000"/>
                  </a:spcBef>
                  <a:buClr>
                    <a:schemeClr val="hlink"/>
                  </a:buClr>
                  <a:buChar char="•"/>
                  <a:defRPr sz="1600">
                    <a:solidFill>
                      <a:schemeClr val="tx1"/>
                    </a:solidFill>
                    <a:latin typeface="Arial Unicode MS" pitchFamily="34" charset="-128"/>
                  </a:defRPr>
                </a:lvl3pPr>
                <a:lvl4pPr marL="1600200" indent="-228600" eaLnBrk="0" hangingPunct="0">
                  <a:spcBef>
                    <a:spcPct val="30000"/>
                  </a:spcBef>
                  <a:buClr>
                    <a:schemeClr val="hlink"/>
                  </a:buClr>
                  <a:buChar char="•"/>
                  <a:defRPr sz="1400">
                    <a:solidFill>
                      <a:srgbClr val="000000"/>
                    </a:solidFill>
                    <a:latin typeface="Arial Unicode MS" pitchFamily="34" charset="-128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chemeClr val="hlink"/>
                  </a:buClr>
                  <a:buChar char="•"/>
                  <a:defRPr sz="1400">
                    <a:solidFill>
                      <a:srgbClr val="3366FF"/>
                    </a:solidFill>
                    <a:latin typeface="Arial Unicode MS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Char char="•"/>
                  <a:defRPr sz="1400">
                    <a:solidFill>
                      <a:srgbClr val="3366FF"/>
                    </a:solidFill>
                    <a:latin typeface="Arial Unicode MS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Char char="•"/>
                  <a:defRPr sz="1400">
                    <a:solidFill>
                      <a:srgbClr val="3366FF"/>
                    </a:solidFill>
                    <a:latin typeface="Arial Unicode MS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Char char="•"/>
                  <a:defRPr sz="1400">
                    <a:solidFill>
                      <a:srgbClr val="3366FF"/>
                    </a:solidFill>
                    <a:latin typeface="Arial Unicode MS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Char char="•"/>
                  <a:defRPr sz="1400">
                    <a:solidFill>
                      <a:srgbClr val="3366FF"/>
                    </a:solidFill>
                    <a:latin typeface="Arial Unicode MS" pitchFamily="34" charset="-12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</a:pPr>
                <a:endParaRPr lang="en-US" altLang="en-US" sz="12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1559" name="Rectangle 9"/>
              <p:cNvSpPr>
                <a:spLocks noChangeArrowheads="1"/>
              </p:cNvSpPr>
              <p:nvPr/>
            </p:nvSpPr>
            <p:spPr bwMode="auto">
              <a:xfrm>
                <a:off x="1063" y="3368"/>
                <a:ext cx="265" cy="116"/>
              </a:xfrm>
              <a:prstGeom prst="rect">
                <a:avLst/>
              </a:prstGeom>
              <a:solidFill>
                <a:srgbClr val="339933"/>
              </a:solidFill>
              <a:ln w="635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50000"/>
                  </a:spcBef>
                  <a:defRPr sz="1600">
                    <a:solidFill>
                      <a:srgbClr val="000000"/>
                    </a:solidFill>
                    <a:latin typeface="Arial Unicode MS" pitchFamily="34" charset="-128"/>
                  </a:defRPr>
                </a:lvl1pPr>
                <a:lvl2pPr marL="742950" indent="-285750" eaLnBrk="0" hangingPunct="0">
                  <a:spcBef>
                    <a:spcPct val="40000"/>
                  </a:spcBef>
                  <a:buClr>
                    <a:schemeClr val="hlink"/>
                  </a:buClr>
                  <a:buChar char="•"/>
                  <a:defRPr sz="1600">
                    <a:solidFill>
                      <a:srgbClr val="000000"/>
                    </a:solidFill>
                    <a:latin typeface="Arial Unicode MS" pitchFamily="34" charset="-128"/>
                  </a:defRPr>
                </a:lvl2pPr>
                <a:lvl3pPr marL="1143000" indent="-228600" eaLnBrk="0" hangingPunct="0">
                  <a:spcBef>
                    <a:spcPct val="30000"/>
                  </a:spcBef>
                  <a:buClr>
                    <a:schemeClr val="hlink"/>
                  </a:buClr>
                  <a:buChar char="•"/>
                  <a:defRPr sz="1600">
                    <a:solidFill>
                      <a:schemeClr val="tx1"/>
                    </a:solidFill>
                    <a:latin typeface="Arial Unicode MS" pitchFamily="34" charset="-128"/>
                  </a:defRPr>
                </a:lvl3pPr>
                <a:lvl4pPr marL="1600200" indent="-228600" eaLnBrk="0" hangingPunct="0">
                  <a:spcBef>
                    <a:spcPct val="30000"/>
                  </a:spcBef>
                  <a:buClr>
                    <a:schemeClr val="hlink"/>
                  </a:buClr>
                  <a:buChar char="•"/>
                  <a:defRPr sz="1400">
                    <a:solidFill>
                      <a:srgbClr val="000000"/>
                    </a:solidFill>
                    <a:latin typeface="Arial Unicode MS" pitchFamily="34" charset="-128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chemeClr val="hlink"/>
                  </a:buClr>
                  <a:buChar char="•"/>
                  <a:defRPr sz="1400">
                    <a:solidFill>
                      <a:srgbClr val="3366FF"/>
                    </a:solidFill>
                    <a:latin typeface="Arial Unicode MS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Char char="•"/>
                  <a:defRPr sz="1400">
                    <a:solidFill>
                      <a:srgbClr val="3366FF"/>
                    </a:solidFill>
                    <a:latin typeface="Arial Unicode MS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Char char="•"/>
                  <a:defRPr sz="1400">
                    <a:solidFill>
                      <a:srgbClr val="3366FF"/>
                    </a:solidFill>
                    <a:latin typeface="Arial Unicode MS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Char char="•"/>
                  <a:defRPr sz="1400">
                    <a:solidFill>
                      <a:srgbClr val="3366FF"/>
                    </a:solidFill>
                    <a:latin typeface="Arial Unicode MS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Char char="•"/>
                  <a:defRPr sz="1400">
                    <a:solidFill>
                      <a:srgbClr val="3366FF"/>
                    </a:solidFill>
                    <a:latin typeface="Arial Unicode MS" pitchFamily="34" charset="-12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</a:pPr>
                <a:endParaRPr lang="en-US" altLang="en-US" sz="12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1560" name="Rectangle 14"/>
              <p:cNvSpPr>
                <a:spLocks noChangeArrowheads="1"/>
              </p:cNvSpPr>
              <p:nvPr/>
            </p:nvSpPr>
            <p:spPr bwMode="auto">
              <a:xfrm>
                <a:off x="1063" y="3244"/>
                <a:ext cx="265" cy="117"/>
              </a:xfrm>
              <a:prstGeom prst="rect">
                <a:avLst/>
              </a:prstGeom>
              <a:solidFill>
                <a:srgbClr val="1106E8"/>
              </a:solidFill>
              <a:ln w="635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50000"/>
                  </a:spcBef>
                  <a:defRPr sz="1600">
                    <a:solidFill>
                      <a:srgbClr val="000000"/>
                    </a:solidFill>
                    <a:latin typeface="Arial Unicode MS" pitchFamily="34" charset="-128"/>
                  </a:defRPr>
                </a:lvl1pPr>
                <a:lvl2pPr marL="742950" indent="-285750" eaLnBrk="0" hangingPunct="0">
                  <a:spcBef>
                    <a:spcPct val="40000"/>
                  </a:spcBef>
                  <a:buClr>
                    <a:schemeClr val="hlink"/>
                  </a:buClr>
                  <a:buChar char="•"/>
                  <a:defRPr sz="1600">
                    <a:solidFill>
                      <a:srgbClr val="000000"/>
                    </a:solidFill>
                    <a:latin typeface="Arial Unicode MS" pitchFamily="34" charset="-128"/>
                  </a:defRPr>
                </a:lvl2pPr>
                <a:lvl3pPr marL="1143000" indent="-228600" eaLnBrk="0" hangingPunct="0">
                  <a:spcBef>
                    <a:spcPct val="30000"/>
                  </a:spcBef>
                  <a:buClr>
                    <a:schemeClr val="hlink"/>
                  </a:buClr>
                  <a:buChar char="•"/>
                  <a:defRPr sz="1600">
                    <a:solidFill>
                      <a:schemeClr val="tx1"/>
                    </a:solidFill>
                    <a:latin typeface="Arial Unicode MS" pitchFamily="34" charset="-128"/>
                  </a:defRPr>
                </a:lvl3pPr>
                <a:lvl4pPr marL="1600200" indent="-228600" eaLnBrk="0" hangingPunct="0">
                  <a:spcBef>
                    <a:spcPct val="30000"/>
                  </a:spcBef>
                  <a:buClr>
                    <a:schemeClr val="hlink"/>
                  </a:buClr>
                  <a:buChar char="•"/>
                  <a:defRPr sz="1400">
                    <a:solidFill>
                      <a:srgbClr val="000000"/>
                    </a:solidFill>
                    <a:latin typeface="Arial Unicode MS" pitchFamily="34" charset="-128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chemeClr val="hlink"/>
                  </a:buClr>
                  <a:buChar char="•"/>
                  <a:defRPr sz="1400">
                    <a:solidFill>
                      <a:srgbClr val="3366FF"/>
                    </a:solidFill>
                    <a:latin typeface="Arial Unicode MS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Char char="•"/>
                  <a:defRPr sz="1400">
                    <a:solidFill>
                      <a:srgbClr val="3366FF"/>
                    </a:solidFill>
                    <a:latin typeface="Arial Unicode MS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Char char="•"/>
                  <a:defRPr sz="1400">
                    <a:solidFill>
                      <a:srgbClr val="3366FF"/>
                    </a:solidFill>
                    <a:latin typeface="Arial Unicode MS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Char char="•"/>
                  <a:defRPr sz="1400">
                    <a:solidFill>
                      <a:srgbClr val="3366FF"/>
                    </a:solidFill>
                    <a:latin typeface="Arial Unicode MS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Char char="•"/>
                  <a:defRPr sz="1400">
                    <a:solidFill>
                      <a:srgbClr val="3366FF"/>
                    </a:solidFill>
                    <a:latin typeface="Arial Unicode MS" pitchFamily="34" charset="-12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</a:pPr>
                <a:endParaRPr lang="en-US" altLang="en-US" sz="1200" dirty="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21550" name="Group 58"/>
            <p:cNvGrpSpPr>
              <a:grpSpLocks/>
            </p:cNvGrpSpPr>
            <p:nvPr/>
          </p:nvGrpSpPr>
          <p:grpSpPr bwMode="auto">
            <a:xfrm>
              <a:off x="319" y="3576"/>
              <a:ext cx="1009" cy="308"/>
              <a:chOff x="319" y="3576"/>
              <a:chExt cx="1009" cy="308"/>
            </a:xfrm>
          </p:grpSpPr>
          <p:sp>
            <p:nvSpPr>
              <p:cNvPr id="21551" name="Rectangle 10"/>
              <p:cNvSpPr>
                <a:spLocks noChangeArrowheads="1"/>
              </p:cNvSpPr>
              <p:nvPr/>
            </p:nvSpPr>
            <p:spPr bwMode="auto">
              <a:xfrm>
                <a:off x="319" y="3576"/>
                <a:ext cx="440" cy="27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74960" tIns="36822" rIns="74960" bIns="36822">
                <a:spAutoFit/>
              </a:bodyPr>
              <a:lstStyle>
                <a:lvl1pPr eaLnBrk="0" hangingPunct="0">
                  <a:spcBef>
                    <a:spcPct val="50000"/>
                  </a:spcBef>
                  <a:defRPr sz="1600">
                    <a:solidFill>
                      <a:srgbClr val="000000"/>
                    </a:solidFill>
                    <a:latin typeface="Arial Unicode MS" pitchFamily="34" charset="-128"/>
                  </a:defRPr>
                </a:lvl1pPr>
                <a:lvl2pPr marL="742950" indent="-285750" eaLnBrk="0" hangingPunct="0">
                  <a:spcBef>
                    <a:spcPct val="40000"/>
                  </a:spcBef>
                  <a:buClr>
                    <a:schemeClr val="hlink"/>
                  </a:buClr>
                  <a:buChar char="•"/>
                  <a:defRPr sz="1600">
                    <a:solidFill>
                      <a:srgbClr val="000000"/>
                    </a:solidFill>
                    <a:latin typeface="Arial Unicode MS" pitchFamily="34" charset="-128"/>
                  </a:defRPr>
                </a:lvl2pPr>
                <a:lvl3pPr marL="1143000" indent="-228600" eaLnBrk="0" hangingPunct="0">
                  <a:spcBef>
                    <a:spcPct val="30000"/>
                  </a:spcBef>
                  <a:buClr>
                    <a:schemeClr val="hlink"/>
                  </a:buClr>
                  <a:buChar char="•"/>
                  <a:defRPr sz="1600">
                    <a:solidFill>
                      <a:schemeClr val="tx1"/>
                    </a:solidFill>
                    <a:latin typeface="Arial Unicode MS" pitchFamily="34" charset="-128"/>
                  </a:defRPr>
                </a:lvl3pPr>
                <a:lvl4pPr marL="1600200" indent="-228600" eaLnBrk="0" hangingPunct="0">
                  <a:spcBef>
                    <a:spcPct val="30000"/>
                  </a:spcBef>
                  <a:buClr>
                    <a:schemeClr val="hlink"/>
                  </a:buClr>
                  <a:buChar char="•"/>
                  <a:defRPr sz="1400">
                    <a:solidFill>
                      <a:srgbClr val="000000"/>
                    </a:solidFill>
                    <a:latin typeface="Arial Unicode MS" pitchFamily="34" charset="-128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chemeClr val="hlink"/>
                  </a:buClr>
                  <a:buChar char="•"/>
                  <a:defRPr sz="1400">
                    <a:solidFill>
                      <a:srgbClr val="3366FF"/>
                    </a:solidFill>
                    <a:latin typeface="Arial Unicode MS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Char char="•"/>
                  <a:defRPr sz="1400">
                    <a:solidFill>
                      <a:srgbClr val="3366FF"/>
                    </a:solidFill>
                    <a:latin typeface="Arial Unicode MS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Char char="•"/>
                  <a:defRPr sz="1400">
                    <a:solidFill>
                      <a:srgbClr val="3366FF"/>
                    </a:solidFill>
                    <a:latin typeface="Arial Unicode MS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Char char="•"/>
                  <a:defRPr sz="1400">
                    <a:solidFill>
                      <a:srgbClr val="3366FF"/>
                    </a:solidFill>
                    <a:latin typeface="Arial Unicode MS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Char char="•"/>
                  <a:defRPr sz="1400">
                    <a:solidFill>
                      <a:srgbClr val="3366FF"/>
                    </a:solidFill>
                    <a:latin typeface="Arial Unicode MS" pitchFamily="34" charset="-12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</a:pPr>
                <a:r>
                  <a:rPr lang="en-US" altLang="en-US" sz="1200" b="0" dirty="0"/>
                  <a:t>Link</a:t>
                </a:r>
                <a:br>
                  <a:rPr lang="en-US" altLang="en-US" sz="1200" b="0" dirty="0"/>
                </a:br>
                <a:r>
                  <a:rPr lang="en-US" altLang="en-US" sz="1200" b="0" dirty="0"/>
                  <a:t>Groups:</a:t>
                </a:r>
              </a:p>
            </p:txBody>
          </p:sp>
          <p:sp>
            <p:nvSpPr>
              <p:cNvPr id="21552" name="Rectangle 11"/>
              <p:cNvSpPr>
                <a:spLocks noChangeArrowheads="1"/>
              </p:cNvSpPr>
              <p:nvPr/>
            </p:nvSpPr>
            <p:spPr bwMode="auto">
              <a:xfrm>
                <a:off x="792" y="3576"/>
                <a:ext cx="265" cy="116"/>
              </a:xfrm>
              <a:prstGeom prst="rect">
                <a:avLst/>
              </a:prstGeom>
              <a:solidFill>
                <a:srgbClr val="E60A0A"/>
              </a:solidFill>
              <a:ln w="635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50000"/>
                  </a:spcBef>
                  <a:defRPr sz="1600">
                    <a:solidFill>
                      <a:srgbClr val="000000"/>
                    </a:solidFill>
                    <a:latin typeface="Arial Unicode MS" pitchFamily="34" charset="-128"/>
                  </a:defRPr>
                </a:lvl1pPr>
                <a:lvl2pPr marL="742950" indent="-285750" eaLnBrk="0" hangingPunct="0">
                  <a:spcBef>
                    <a:spcPct val="40000"/>
                  </a:spcBef>
                  <a:buClr>
                    <a:schemeClr val="hlink"/>
                  </a:buClr>
                  <a:buChar char="•"/>
                  <a:defRPr sz="1600">
                    <a:solidFill>
                      <a:srgbClr val="000000"/>
                    </a:solidFill>
                    <a:latin typeface="Arial Unicode MS" pitchFamily="34" charset="-128"/>
                  </a:defRPr>
                </a:lvl2pPr>
                <a:lvl3pPr marL="1143000" indent="-228600" eaLnBrk="0" hangingPunct="0">
                  <a:spcBef>
                    <a:spcPct val="30000"/>
                  </a:spcBef>
                  <a:buClr>
                    <a:schemeClr val="hlink"/>
                  </a:buClr>
                  <a:buChar char="•"/>
                  <a:defRPr sz="1600">
                    <a:solidFill>
                      <a:schemeClr val="tx1"/>
                    </a:solidFill>
                    <a:latin typeface="Arial Unicode MS" pitchFamily="34" charset="-128"/>
                  </a:defRPr>
                </a:lvl3pPr>
                <a:lvl4pPr marL="1600200" indent="-228600" eaLnBrk="0" hangingPunct="0">
                  <a:spcBef>
                    <a:spcPct val="30000"/>
                  </a:spcBef>
                  <a:buClr>
                    <a:schemeClr val="hlink"/>
                  </a:buClr>
                  <a:buChar char="•"/>
                  <a:defRPr sz="1400">
                    <a:solidFill>
                      <a:srgbClr val="000000"/>
                    </a:solidFill>
                    <a:latin typeface="Arial Unicode MS" pitchFamily="34" charset="-128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chemeClr val="hlink"/>
                  </a:buClr>
                  <a:buChar char="•"/>
                  <a:defRPr sz="1400">
                    <a:solidFill>
                      <a:srgbClr val="3366FF"/>
                    </a:solidFill>
                    <a:latin typeface="Arial Unicode MS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Char char="•"/>
                  <a:defRPr sz="1400">
                    <a:solidFill>
                      <a:srgbClr val="3366FF"/>
                    </a:solidFill>
                    <a:latin typeface="Arial Unicode MS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Char char="•"/>
                  <a:defRPr sz="1400">
                    <a:solidFill>
                      <a:srgbClr val="3366FF"/>
                    </a:solidFill>
                    <a:latin typeface="Arial Unicode MS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Char char="•"/>
                  <a:defRPr sz="1400">
                    <a:solidFill>
                      <a:srgbClr val="3366FF"/>
                    </a:solidFill>
                    <a:latin typeface="Arial Unicode MS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Char char="•"/>
                  <a:defRPr sz="1400">
                    <a:solidFill>
                      <a:srgbClr val="3366FF"/>
                    </a:solidFill>
                    <a:latin typeface="Arial Unicode MS" pitchFamily="34" charset="-12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</a:pPr>
                <a:endParaRPr lang="en-US" altLang="en-US" sz="12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1553" name="Rectangle 12"/>
              <p:cNvSpPr>
                <a:spLocks noChangeArrowheads="1"/>
              </p:cNvSpPr>
              <p:nvPr/>
            </p:nvSpPr>
            <p:spPr bwMode="auto">
              <a:xfrm>
                <a:off x="1063" y="3576"/>
                <a:ext cx="265" cy="116"/>
              </a:xfrm>
              <a:prstGeom prst="rect">
                <a:avLst/>
              </a:prstGeom>
              <a:solidFill>
                <a:srgbClr val="DC0081"/>
              </a:solidFill>
              <a:ln w="635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50000"/>
                  </a:spcBef>
                  <a:defRPr sz="1600">
                    <a:solidFill>
                      <a:srgbClr val="000000"/>
                    </a:solidFill>
                    <a:latin typeface="Arial Unicode MS" pitchFamily="34" charset="-128"/>
                  </a:defRPr>
                </a:lvl1pPr>
                <a:lvl2pPr marL="742950" indent="-285750" eaLnBrk="0" hangingPunct="0">
                  <a:spcBef>
                    <a:spcPct val="40000"/>
                  </a:spcBef>
                  <a:buClr>
                    <a:schemeClr val="hlink"/>
                  </a:buClr>
                  <a:buChar char="•"/>
                  <a:defRPr sz="1600">
                    <a:solidFill>
                      <a:srgbClr val="000000"/>
                    </a:solidFill>
                    <a:latin typeface="Arial Unicode MS" pitchFamily="34" charset="-128"/>
                  </a:defRPr>
                </a:lvl2pPr>
                <a:lvl3pPr marL="1143000" indent="-228600" eaLnBrk="0" hangingPunct="0">
                  <a:spcBef>
                    <a:spcPct val="30000"/>
                  </a:spcBef>
                  <a:buClr>
                    <a:schemeClr val="hlink"/>
                  </a:buClr>
                  <a:buChar char="•"/>
                  <a:defRPr sz="1600">
                    <a:solidFill>
                      <a:schemeClr val="tx1"/>
                    </a:solidFill>
                    <a:latin typeface="Arial Unicode MS" pitchFamily="34" charset="-128"/>
                  </a:defRPr>
                </a:lvl3pPr>
                <a:lvl4pPr marL="1600200" indent="-228600" eaLnBrk="0" hangingPunct="0">
                  <a:spcBef>
                    <a:spcPct val="30000"/>
                  </a:spcBef>
                  <a:buClr>
                    <a:schemeClr val="hlink"/>
                  </a:buClr>
                  <a:buChar char="•"/>
                  <a:defRPr sz="1400">
                    <a:solidFill>
                      <a:srgbClr val="000000"/>
                    </a:solidFill>
                    <a:latin typeface="Arial Unicode MS" pitchFamily="34" charset="-128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chemeClr val="hlink"/>
                  </a:buClr>
                  <a:buChar char="•"/>
                  <a:defRPr sz="1400">
                    <a:solidFill>
                      <a:srgbClr val="3366FF"/>
                    </a:solidFill>
                    <a:latin typeface="Arial Unicode MS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Char char="•"/>
                  <a:defRPr sz="1400">
                    <a:solidFill>
                      <a:srgbClr val="3366FF"/>
                    </a:solidFill>
                    <a:latin typeface="Arial Unicode MS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Char char="•"/>
                  <a:defRPr sz="1400">
                    <a:solidFill>
                      <a:srgbClr val="3366FF"/>
                    </a:solidFill>
                    <a:latin typeface="Arial Unicode MS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Char char="•"/>
                  <a:defRPr sz="1400">
                    <a:solidFill>
                      <a:srgbClr val="3366FF"/>
                    </a:solidFill>
                    <a:latin typeface="Arial Unicode MS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Char char="•"/>
                  <a:defRPr sz="1400">
                    <a:solidFill>
                      <a:srgbClr val="3366FF"/>
                    </a:solidFill>
                    <a:latin typeface="Arial Unicode MS" pitchFamily="34" charset="-12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</a:pPr>
                <a:endParaRPr lang="en-US" altLang="en-US" sz="12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1554" name="Rectangle 13"/>
              <p:cNvSpPr>
                <a:spLocks noChangeArrowheads="1"/>
              </p:cNvSpPr>
              <p:nvPr/>
            </p:nvSpPr>
            <p:spPr bwMode="auto">
              <a:xfrm>
                <a:off x="792" y="3768"/>
                <a:ext cx="265" cy="116"/>
              </a:xfrm>
              <a:prstGeom prst="rect">
                <a:avLst/>
              </a:prstGeom>
              <a:solidFill>
                <a:srgbClr val="339933"/>
              </a:solidFill>
              <a:ln w="635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50000"/>
                  </a:spcBef>
                  <a:defRPr sz="1600">
                    <a:solidFill>
                      <a:srgbClr val="000000"/>
                    </a:solidFill>
                    <a:latin typeface="Arial Unicode MS" pitchFamily="34" charset="-128"/>
                  </a:defRPr>
                </a:lvl1pPr>
                <a:lvl2pPr marL="742950" indent="-285750" eaLnBrk="0" hangingPunct="0">
                  <a:spcBef>
                    <a:spcPct val="40000"/>
                  </a:spcBef>
                  <a:buClr>
                    <a:schemeClr val="hlink"/>
                  </a:buClr>
                  <a:buChar char="•"/>
                  <a:defRPr sz="1600">
                    <a:solidFill>
                      <a:srgbClr val="000000"/>
                    </a:solidFill>
                    <a:latin typeface="Arial Unicode MS" pitchFamily="34" charset="-128"/>
                  </a:defRPr>
                </a:lvl2pPr>
                <a:lvl3pPr marL="1143000" indent="-228600" eaLnBrk="0" hangingPunct="0">
                  <a:spcBef>
                    <a:spcPct val="30000"/>
                  </a:spcBef>
                  <a:buClr>
                    <a:schemeClr val="hlink"/>
                  </a:buClr>
                  <a:buChar char="•"/>
                  <a:defRPr sz="1600">
                    <a:solidFill>
                      <a:schemeClr val="tx1"/>
                    </a:solidFill>
                    <a:latin typeface="Arial Unicode MS" pitchFamily="34" charset="-128"/>
                  </a:defRPr>
                </a:lvl3pPr>
                <a:lvl4pPr marL="1600200" indent="-228600" eaLnBrk="0" hangingPunct="0">
                  <a:spcBef>
                    <a:spcPct val="30000"/>
                  </a:spcBef>
                  <a:buClr>
                    <a:schemeClr val="hlink"/>
                  </a:buClr>
                  <a:buChar char="•"/>
                  <a:defRPr sz="1400">
                    <a:solidFill>
                      <a:srgbClr val="000000"/>
                    </a:solidFill>
                    <a:latin typeface="Arial Unicode MS" pitchFamily="34" charset="-128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chemeClr val="hlink"/>
                  </a:buClr>
                  <a:buChar char="•"/>
                  <a:defRPr sz="1400">
                    <a:solidFill>
                      <a:srgbClr val="3366FF"/>
                    </a:solidFill>
                    <a:latin typeface="Arial Unicode MS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Char char="•"/>
                  <a:defRPr sz="1400">
                    <a:solidFill>
                      <a:srgbClr val="3366FF"/>
                    </a:solidFill>
                    <a:latin typeface="Arial Unicode MS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Char char="•"/>
                  <a:defRPr sz="1400">
                    <a:solidFill>
                      <a:srgbClr val="3366FF"/>
                    </a:solidFill>
                    <a:latin typeface="Arial Unicode MS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Char char="•"/>
                  <a:defRPr sz="1400">
                    <a:solidFill>
                      <a:srgbClr val="3366FF"/>
                    </a:solidFill>
                    <a:latin typeface="Arial Unicode MS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Char char="•"/>
                  <a:defRPr sz="1400">
                    <a:solidFill>
                      <a:srgbClr val="3366FF"/>
                    </a:solidFill>
                    <a:latin typeface="Arial Unicode MS" pitchFamily="34" charset="-12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</a:pPr>
                <a:endParaRPr lang="en-US" altLang="en-US" sz="12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1555" name="Rectangle 15"/>
              <p:cNvSpPr>
                <a:spLocks noChangeArrowheads="1"/>
              </p:cNvSpPr>
              <p:nvPr/>
            </p:nvSpPr>
            <p:spPr bwMode="auto">
              <a:xfrm>
                <a:off x="1063" y="3768"/>
                <a:ext cx="265" cy="116"/>
              </a:xfrm>
              <a:prstGeom prst="rect">
                <a:avLst/>
              </a:prstGeom>
              <a:solidFill>
                <a:srgbClr val="1106E8"/>
              </a:solidFill>
              <a:ln w="635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50000"/>
                  </a:spcBef>
                  <a:defRPr sz="1600">
                    <a:solidFill>
                      <a:srgbClr val="000000"/>
                    </a:solidFill>
                    <a:latin typeface="Arial Unicode MS" pitchFamily="34" charset="-128"/>
                  </a:defRPr>
                </a:lvl1pPr>
                <a:lvl2pPr marL="742950" indent="-285750" eaLnBrk="0" hangingPunct="0">
                  <a:spcBef>
                    <a:spcPct val="40000"/>
                  </a:spcBef>
                  <a:buClr>
                    <a:schemeClr val="hlink"/>
                  </a:buClr>
                  <a:buChar char="•"/>
                  <a:defRPr sz="1600">
                    <a:solidFill>
                      <a:srgbClr val="000000"/>
                    </a:solidFill>
                    <a:latin typeface="Arial Unicode MS" pitchFamily="34" charset="-128"/>
                  </a:defRPr>
                </a:lvl2pPr>
                <a:lvl3pPr marL="1143000" indent="-228600" eaLnBrk="0" hangingPunct="0">
                  <a:spcBef>
                    <a:spcPct val="30000"/>
                  </a:spcBef>
                  <a:buClr>
                    <a:schemeClr val="hlink"/>
                  </a:buClr>
                  <a:buChar char="•"/>
                  <a:defRPr sz="1600">
                    <a:solidFill>
                      <a:schemeClr val="tx1"/>
                    </a:solidFill>
                    <a:latin typeface="Arial Unicode MS" pitchFamily="34" charset="-128"/>
                  </a:defRPr>
                </a:lvl3pPr>
                <a:lvl4pPr marL="1600200" indent="-228600" eaLnBrk="0" hangingPunct="0">
                  <a:spcBef>
                    <a:spcPct val="30000"/>
                  </a:spcBef>
                  <a:buClr>
                    <a:schemeClr val="hlink"/>
                  </a:buClr>
                  <a:buChar char="•"/>
                  <a:defRPr sz="1400">
                    <a:solidFill>
                      <a:srgbClr val="000000"/>
                    </a:solidFill>
                    <a:latin typeface="Arial Unicode MS" pitchFamily="34" charset="-128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chemeClr val="hlink"/>
                  </a:buClr>
                  <a:buChar char="•"/>
                  <a:defRPr sz="1400">
                    <a:solidFill>
                      <a:srgbClr val="3366FF"/>
                    </a:solidFill>
                    <a:latin typeface="Arial Unicode MS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Char char="•"/>
                  <a:defRPr sz="1400">
                    <a:solidFill>
                      <a:srgbClr val="3366FF"/>
                    </a:solidFill>
                    <a:latin typeface="Arial Unicode MS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Char char="•"/>
                  <a:defRPr sz="1400">
                    <a:solidFill>
                      <a:srgbClr val="3366FF"/>
                    </a:solidFill>
                    <a:latin typeface="Arial Unicode MS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Char char="•"/>
                  <a:defRPr sz="1400">
                    <a:solidFill>
                      <a:srgbClr val="3366FF"/>
                    </a:solidFill>
                    <a:latin typeface="Arial Unicode MS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Char char="•"/>
                  <a:defRPr sz="1400">
                    <a:solidFill>
                      <a:srgbClr val="3366FF"/>
                    </a:solidFill>
                    <a:latin typeface="Arial Unicode MS" pitchFamily="34" charset="-12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</a:pPr>
                <a:endParaRPr lang="en-US" altLang="en-US" sz="1200" dirty="0">
                  <a:solidFill>
                    <a:schemeClr val="tx1"/>
                  </a:solidFill>
                </a:endParaRPr>
              </a:p>
            </p:txBody>
          </p:sp>
        </p:grpSp>
      </p:grpSp>
      <p:grpSp>
        <p:nvGrpSpPr>
          <p:cNvPr id="2" name="Group 1"/>
          <p:cNvGrpSpPr/>
          <p:nvPr/>
        </p:nvGrpSpPr>
        <p:grpSpPr>
          <a:xfrm>
            <a:off x="1979612" y="3124200"/>
            <a:ext cx="6554788" cy="2895600"/>
            <a:chOff x="1979612" y="3124200"/>
            <a:chExt cx="6554788" cy="2895600"/>
          </a:xfrm>
        </p:grpSpPr>
        <p:grpSp>
          <p:nvGrpSpPr>
            <p:cNvPr id="21510" name="Group 19"/>
            <p:cNvGrpSpPr>
              <a:grpSpLocks/>
            </p:cNvGrpSpPr>
            <p:nvPr/>
          </p:nvGrpSpPr>
          <p:grpSpPr bwMode="auto">
            <a:xfrm>
              <a:off x="4800600" y="3581400"/>
              <a:ext cx="914400" cy="914400"/>
              <a:chOff x="1104" y="1824"/>
              <a:chExt cx="576" cy="576"/>
            </a:xfrm>
            <a:solidFill>
              <a:srgbClr val="1106E8"/>
            </a:solidFill>
          </p:grpSpPr>
          <p:sp>
            <p:nvSpPr>
              <p:cNvPr id="21544" name="Rectangle 20"/>
              <p:cNvSpPr>
                <a:spLocks noChangeArrowheads="1"/>
              </p:cNvSpPr>
              <p:nvPr/>
            </p:nvSpPr>
            <p:spPr bwMode="auto">
              <a:xfrm>
                <a:off x="1104" y="1824"/>
                <a:ext cx="576" cy="144"/>
              </a:xfrm>
              <a:prstGeom prst="rect">
                <a:avLst/>
              </a:prstGeom>
              <a:grpFill/>
              <a:ln w="1270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0" rIns="0" anchor="ctr"/>
              <a:lstStyle>
                <a:lvl1pPr eaLnBrk="0" hangingPunct="0">
                  <a:spcBef>
                    <a:spcPct val="50000"/>
                  </a:spcBef>
                  <a:defRPr sz="1600">
                    <a:solidFill>
                      <a:srgbClr val="000000"/>
                    </a:solidFill>
                    <a:latin typeface="Arial Unicode MS" pitchFamily="34" charset="-128"/>
                  </a:defRPr>
                </a:lvl1pPr>
                <a:lvl2pPr marL="742950" indent="-285750" eaLnBrk="0" hangingPunct="0">
                  <a:spcBef>
                    <a:spcPct val="40000"/>
                  </a:spcBef>
                  <a:buClr>
                    <a:schemeClr val="hlink"/>
                  </a:buClr>
                  <a:buChar char="•"/>
                  <a:defRPr sz="1600">
                    <a:solidFill>
                      <a:srgbClr val="000000"/>
                    </a:solidFill>
                    <a:latin typeface="Arial Unicode MS" pitchFamily="34" charset="-128"/>
                  </a:defRPr>
                </a:lvl2pPr>
                <a:lvl3pPr marL="1143000" indent="-228600" eaLnBrk="0" hangingPunct="0">
                  <a:spcBef>
                    <a:spcPct val="30000"/>
                  </a:spcBef>
                  <a:buClr>
                    <a:schemeClr val="hlink"/>
                  </a:buClr>
                  <a:buChar char="•"/>
                  <a:defRPr sz="1600">
                    <a:solidFill>
                      <a:schemeClr val="tx1"/>
                    </a:solidFill>
                    <a:latin typeface="Arial Unicode MS" pitchFamily="34" charset="-128"/>
                  </a:defRPr>
                </a:lvl3pPr>
                <a:lvl4pPr marL="1600200" indent="-228600" eaLnBrk="0" hangingPunct="0">
                  <a:spcBef>
                    <a:spcPct val="30000"/>
                  </a:spcBef>
                  <a:buClr>
                    <a:schemeClr val="hlink"/>
                  </a:buClr>
                  <a:buChar char="•"/>
                  <a:defRPr sz="1400">
                    <a:solidFill>
                      <a:srgbClr val="000000"/>
                    </a:solidFill>
                    <a:latin typeface="Arial Unicode MS" pitchFamily="34" charset="-128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chemeClr val="hlink"/>
                  </a:buClr>
                  <a:buChar char="•"/>
                  <a:defRPr sz="1400">
                    <a:solidFill>
                      <a:srgbClr val="3366FF"/>
                    </a:solidFill>
                    <a:latin typeface="Arial Unicode MS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Char char="•"/>
                  <a:defRPr sz="1400">
                    <a:solidFill>
                      <a:srgbClr val="3366FF"/>
                    </a:solidFill>
                    <a:latin typeface="Arial Unicode MS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Char char="•"/>
                  <a:defRPr sz="1400">
                    <a:solidFill>
                      <a:srgbClr val="3366FF"/>
                    </a:solidFill>
                    <a:latin typeface="Arial Unicode MS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Char char="•"/>
                  <a:defRPr sz="1400">
                    <a:solidFill>
                      <a:srgbClr val="3366FF"/>
                    </a:solidFill>
                    <a:latin typeface="Arial Unicode MS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Char char="•"/>
                  <a:defRPr sz="1400">
                    <a:solidFill>
                      <a:srgbClr val="3366FF"/>
                    </a:solidFill>
                    <a:latin typeface="Arial Unicode MS" pitchFamily="34" charset="-128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</a:pPr>
                <a:r>
                  <a:rPr lang="en-US" altLang="en-US" sz="1000" b="1" dirty="0">
                    <a:solidFill>
                      <a:schemeClr val="bg1"/>
                    </a:solidFill>
                  </a:rPr>
                  <a:t>Reason</a:t>
                </a:r>
              </a:p>
            </p:txBody>
          </p:sp>
          <p:sp>
            <p:nvSpPr>
              <p:cNvPr id="21545" name="Rectangle 21"/>
              <p:cNvSpPr>
                <a:spLocks noChangeArrowheads="1"/>
              </p:cNvSpPr>
              <p:nvPr/>
            </p:nvSpPr>
            <p:spPr bwMode="auto">
              <a:xfrm>
                <a:off x="1104" y="1968"/>
                <a:ext cx="576" cy="144"/>
              </a:xfrm>
              <a:prstGeom prst="rect">
                <a:avLst/>
              </a:prstGeom>
              <a:grpFill/>
              <a:ln w="12700" algn="ctr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0" rIns="0" anchor="ctr"/>
              <a:lstStyle>
                <a:lvl1pPr eaLnBrk="0" hangingPunct="0">
                  <a:spcBef>
                    <a:spcPct val="50000"/>
                  </a:spcBef>
                  <a:defRPr sz="1600">
                    <a:solidFill>
                      <a:srgbClr val="000000"/>
                    </a:solidFill>
                    <a:latin typeface="Arial Unicode MS" pitchFamily="34" charset="-128"/>
                  </a:defRPr>
                </a:lvl1pPr>
                <a:lvl2pPr marL="742950" indent="-285750" eaLnBrk="0" hangingPunct="0">
                  <a:spcBef>
                    <a:spcPct val="40000"/>
                  </a:spcBef>
                  <a:buClr>
                    <a:schemeClr val="hlink"/>
                  </a:buClr>
                  <a:buChar char="•"/>
                  <a:defRPr sz="1600">
                    <a:solidFill>
                      <a:srgbClr val="000000"/>
                    </a:solidFill>
                    <a:latin typeface="Arial Unicode MS" pitchFamily="34" charset="-128"/>
                  </a:defRPr>
                </a:lvl2pPr>
                <a:lvl3pPr marL="1143000" indent="-228600" eaLnBrk="0" hangingPunct="0">
                  <a:spcBef>
                    <a:spcPct val="30000"/>
                  </a:spcBef>
                  <a:buClr>
                    <a:schemeClr val="hlink"/>
                  </a:buClr>
                  <a:buChar char="•"/>
                  <a:defRPr sz="1600">
                    <a:solidFill>
                      <a:schemeClr val="tx1"/>
                    </a:solidFill>
                    <a:latin typeface="Arial Unicode MS" pitchFamily="34" charset="-128"/>
                  </a:defRPr>
                </a:lvl3pPr>
                <a:lvl4pPr marL="1600200" indent="-228600" eaLnBrk="0" hangingPunct="0">
                  <a:spcBef>
                    <a:spcPct val="30000"/>
                  </a:spcBef>
                  <a:buClr>
                    <a:schemeClr val="hlink"/>
                  </a:buClr>
                  <a:buChar char="•"/>
                  <a:defRPr sz="1400">
                    <a:solidFill>
                      <a:srgbClr val="000000"/>
                    </a:solidFill>
                    <a:latin typeface="Arial Unicode MS" pitchFamily="34" charset="-128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chemeClr val="hlink"/>
                  </a:buClr>
                  <a:buChar char="•"/>
                  <a:defRPr sz="1400">
                    <a:solidFill>
                      <a:srgbClr val="3366FF"/>
                    </a:solidFill>
                    <a:latin typeface="Arial Unicode MS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Char char="•"/>
                  <a:defRPr sz="1400">
                    <a:solidFill>
                      <a:srgbClr val="3366FF"/>
                    </a:solidFill>
                    <a:latin typeface="Arial Unicode MS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Char char="•"/>
                  <a:defRPr sz="1400">
                    <a:solidFill>
                      <a:srgbClr val="3366FF"/>
                    </a:solidFill>
                    <a:latin typeface="Arial Unicode MS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Char char="•"/>
                  <a:defRPr sz="1400">
                    <a:solidFill>
                      <a:srgbClr val="3366FF"/>
                    </a:solidFill>
                    <a:latin typeface="Arial Unicode MS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Char char="•"/>
                  <a:defRPr sz="1400">
                    <a:solidFill>
                      <a:srgbClr val="3366FF"/>
                    </a:solidFill>
                    <a:latin typeface="Arial Unicode MS" pitchFamily="34" charset="-128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</a:pPr>
                <a:r>
                  <a:rPr lang="en-US" altLang="en-US" sz="1000" b="1" dirty="0">
                    <a:solidFill>
                      <a:schemeClr val="bg1"/>
                    </a:solidFill>
                  </a:rPr>
                  <a:t>Rationale</a:t>
                </a:r>
              </a:p>
            </p:txBody>
          </p:sp>
          <p:sp>
            <p:nvSpPr>
              <p:cNvPr id="21546" name="Rectangle 22"/>
              <p:cNvSpPr>
                <a:spLocks noChangeArrowheads="1"/>
              </p:cNvSpPr>
              <p:nvPr/>
            </p:nvSpPr>
            <p:spPr bwMode="auto">
              <a:xfrm>
                <a:off x="1104" y="2112"/>
                <a:ext cx="576" cy="144"/>
              </a:xfrm>
              <a:prstGeom prst="rect">
                <a:avLst/>
              </a:prstGeom>
              <a:grpFill/>
              <a:ln w="12700" algn="ctr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0" rIns="0" anchor="ctr"/>
              <a:lstStyle>
                <a:lvl1pPr eaLnBrk="0" hangingPunct="0">
                  <a:spcBef>
                    <a:spcPct val="50000"/>
                  </a:spcBef>
                  <a:defRPr sz="1600">
                    <a:solidFill>
                      <a:srgbClr val="000000"/>
                    </a:solidFill>
                    <a:latin typeface="Arial Unicode MS" pitchFamily="34" charset="-128"/>
                  </a:defRPr>
                </a:lvl1pPr>
                <a:lvl2pPr marL="742950" indent="-285750" eaLnBrk="0" hangingPunct="0">
                  <a:spcBef>
                    <a:spcPct val="40000"/>
                  </a:spcBef>
                  <a:buClr>
                    <a:schemeClr val="hlink"/>
                  </a:buClr>
                  <a:buChar char="•"/>
                  <a:defRPr sz="1600">
                    <a:solidFill>
                      <a:srgbClr val="000000"/>
                    </a:solidFill>
                    <a:latin typeface="Arial Unicode MS" pitchFamily="34" charset="-128"/>
                  </a:defRPr>
                </a:lvl2pPr>
                <a:lvl3pPr marL="1143000" indent="-228600" eaLnBrk="0" hangingPunct="0">
                  <a:spcBef>
                    <a:spcPct val="30000"/>
                  </a:spcBef>
                  <a:buClr>
                    <a:schemeClr val="hlink"/>
                  </a:buClr>
                  <a:buChar char="•"/>
                  <a:defRPr sz="1600">
                    <a:solidFill>
                      <a:schemeClr val="tx1"/>
                    </a:solidFill>
                    <a:latin typeface="Arial Unicode MS" pitchFamily="34" charset="-128"/>
                  </a:defRPr>
                </a:lvl3pPr>
                <a:lvl4pPr marL="1600200" indent="-228600" eaLnBrk="0" hangingPunct="0">
                  <a:spcBef>
                    <a:spcPct val="30000"/>
                  </a:spcBef>
                  <a:buClr>
                    <a:schemeClr val="hlink"/>
                  </a:buClr>
                  <a:buChar char="•"/>
                  <a:defRPr sz="1400">
                    <a:solidFill>
                      <a:srgbClr val="000000"/>
                    </a:solidFill>
                    <a:latin typeface="Arial Unicode MS" pitchFamily="34" charset="-128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chemeClr val="hlink"/>
                  </a:buClr>
                  <a:buChar char="•"/>
                  <a:defRPr sz="1400">
                    <a:solidFill>
                      <a:srgbClr val="3366FF"/>
                    </a:solidFill>
                    <a:latin typeface="Arial Unicode MS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Char char="•"/>
                  <a:defRPr sz="1400">
                    <a:solidFill>
                      <a:srgbClr val="3366FF"/>
                    </a:solidFill>
                    <a:latin typeface="Arial Unicode MS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Char char="•"/>
                  <a:defRPr sz="1400">
                    <a:solidFill>
                      <a:srgbClr val="3366FF"/>
                    </a:solidFill>
                    <a:latin typeface="Arial Unicode MS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Char char="•"/>
                  <a:defRPr sz="1400">
                    <a:solidFill>
                      <a:srgbClr val="3366FF"/>
                    </a:solidFill>
                    <a:latin typeface="Arial Unicode MS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Char char="•"/>
                  <a:defRPr sz="1400">
                    <a:solidFill>
                      <a:srgbClr val="3366FF"/>
                    </a:solidFill>
                    <a:latin typeface="Arial Unicode MS" pitchFamily="34" charset="-128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</a:pPr>
                <a:r>
                  <a:rPr lang="en-US" altLang="en-US" sz="1000" b="1" dirty="0">
                    <a:solidFill>
                      <a:schemeClr val="bg1"/>
                    </a:solidFill>
                  </a:rPr>
                  <a:t>Reference</a:t>
                </a:r>
              </a:p>
            </p:txBody>
          </p:sp>
          <p:sp>
            <p:nvSpPr>
              <p:cNvPr id="21547" name="Rectangle 23"/>
              <p:cNvSpPr>
                <a:spLocks noChangeArrowheads="1"/>
              </p:cNvSpPr>
              <p:nvPr/>
            </p:nvSpPr>
            <p:spPr bwMode="auto">
              <a:xfrm>
                <a:off x="1104" y="2256"/>
                <a:ext cx="576" cy="144"/>
              </a:xfrm>
              <a:prstGeom prst="rect">
                <a:avLst/>
              </a:prstGeom>
              <a:grpFill/>
              <a:ln w="12700" algn="ctr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0" rIns="0" anchor="ctr"/>
              <a:lstStyle>
                <a:lvl1pPr eaLnBrk="0" hangingPunct="0">
                  <a:spcBef>
                    <a:spcPct val="50000"/>
                  </a:spcBef>
                  <a:defRPr sz="1600">
                    <a:solidFill>
                      <a:srgbClr val="000000"/>
                    </a:solidFill>
                    <a:latin typeface="Arial Unicode MS" pitchFamily="34" charset="-128"/>
                  </a:defRPr>
                </a:lvl1pPr>
                <a:lvl2pPr marL="742950" indent="-285750" eaLnBrk="0" hangingPunct="0">
                  <a:spcBef>
                    <a:spcPct val="40000"/>
                  </a:spcBef>
                  <a:buClr>
                    <a:schemeClr val="hlink"/>
                  </a:buClr>
                  <a:buChar char="•"/>
                  <a:defRPr sz="1600">
                    <a:solidFill>
                      <a:srgbClr val="000000"/>
                    </a:solidFill>
                    <a:latin typeface="Arial Unicode MS" pitchFamily="34" charset="-128"/>
                  </a:defRPr>
                </a:lvl2pPr>
                <a:lvl3pPr marL="1143000" indent="-228600" eaLnBrk="0" hangingPunct="0">
                  <a:spcBef>
                    <a:spcPct val="30000"/>
                  </a:spcBef>
                  <a:buClr>
                    <a:schemeClr val="hlink"/>
                  </a:buClr>
                  <a:buChar char="•"/>
                  <a:defRPr sz="1600">
                    <a:solidFill>
                      <a:schemeClr val="tx1"/>
                    </a:solidFill>
                    <a:latin typeface="Arial Unicode MS" pitchFamily="34" charset="-128"/>
                  </a:defRPr>
                </a:lvl3pPr>
                <a:lvl4pPr marL="1600200" indent="-228600" eaLnBrk="0" hangingPunct="0">
                  <a:spcBef>
                    <a:spcPct val="30000"/>
                  </a:spcBef>
                  <a:buClr>
                    <a:schemeClr val="hlink"/>
                  </a:buClr>
                  <a:buChar char="•"/>
                  <a:defRPr sz="1400">
                    <a:solidFill>
                      <a:srgbClr val="000000"/>
                    </a:solidFill>
                    <a:latin typeface="Arial Unicode MS" pitchFamily="34" charset="-128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chemeClr val="hlink"/>
                  </a:buClr>
                  <a:buChar char="•"/>
                  <a:defRPr sz="1400">
                    <a:solidFill>
                      <a:srgbClr val="3366FF"/>
                    </a:solidFill>
                    <a:latin typeface="Arial Unicode MS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Char char="•"/>
                  <a:defRPr sz="1400">
                    <a:solidFill>
                      <a:srgbClr val="3366FF"/>
                    </a:solidFill>
                    <a:latin typeface="Arial Unicode MS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Char char="•"/>
                  <a:defRPr sz="1400">
                    <a:solidFill>
                      <a:srgbClr val="3366FF"/>
                    </a:solidFill>
                    <a:latin typeface="Arial Unicode MS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Char char="•"/>
                  <a:defRPr sz="1400">
                    <a:solidFill>
                      <a:srgbClr val="3366FF"/>
                    </a:solidFill>
                    <a:latin typeface="Arial Unicode MS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Char char="•"/>
                  <a:defRPr sz="1400">
                    <a:solidFill>
                      <a:srgbClr val="3366FF"/>
                    </a:solidFill>
                    <a:latin typeface="Arial Unicode MS" pitchFamily="34" charset="-128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</a:pPr>
                <a:r>
                  <a:rPr lang="en-US" altLang="en-US" sz="1000" b="1" dirty="0">
                    <a:solidFill>
                      <a:schemeClr val="bg1"/>
                    </a:solidFill>
                  </a:rPr>
                  <a:t>Note</a:t>
                </a:r>
              </a:p>
            </p:txBody>
          </p:sp>
        </p:grpSp>
        <p:sp>
          <p:nvSpPr>
            <p:cNvPr id="21511" name="Rectangle 24"/>
            <p:cNvSpPr>
              <a:spLocks noChangeArrowheads="1"/>
            </p:cNvSpPr>
            <p:nvPr/>
          </p:nvSpPr>
          <p:spPr bwMode="auto">
            <a:xfrm>
              <a:off x="1979612" y="4495800"/>
              <a:ext cx="854075" cy="330200"/>
            </a:xfrm>
            <a:prstGeom prst="rect">
              <a:avLst/>
            </a:prstGeom>
            <a:solidFill>
              <a:schemeClr val="bg1"/>
            </a:solidFill>
            <a:ln w="12700" algn="ctr">
              <a:solidFill>
                <a:srgbClr val="1106E8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rIns="0" anchor="ctr"/>
            <a:lstStyle/>
            <a:p>
              <a:pPr algn="ctr">
                <a:spcBef>
                  <a:spcPct val="0"/>
                </a:spcBef>
              </a:pPr>
              <a:r>
                <a:rPr lang="en-US" altLang="en-US" sz="1200" b="1" dirty="0">
                  <a:solidFill>
                    <a:srgbClr val="0A0AB2"/>
                  </a:solidFill>
                  <a:latin typeface="Arial Unicode MS" pitchFamily="34" charset="-128"/>
                </a:rPr>
                <a:t>Item A</a:t>
              </a:r>
            </a:p>
          </p:txBody>
        </p:sp>
        <p:sp>
          <p:nvSpPr>
            <p:cNvPr id="21512" name="Rectangle 25"/>
            <p:cNvSpPr>
              <a:spLocks noChangeArrowheads="1"/>
            </p:cNvSpPr>
            <p:nvPr/>
          </p:nvSpPr>
          <p:spPr bwMode="auto">
            <a:xfrm>
              <a:off x="5489575" y="5670550"/>
              <a:ext cx="854075" cy="330200"/>
            </a:xfrm>
            <a:prstGeom prst="rect">
              <a:avLst/>
            </a:prstGeom>
            <a:solidFill>
              <a:schemeClr val="bg1"/>
            </a:solidFill>
            <a:ln w="12700" algn="ctr">
              <a:solidFill>
                <a:srgbClr val="1106E8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rIns="0" anchor="ctr"/>
            <a:lstStyle>
              <a:lvl1pPr eaLnBrk="0" hangingPunct="0">
                <a:spcBef>
                  <a:spcPct val="50000"/>
                </a:spcBef>
                <a:defRPr sz="1600">
                  <a:solidFill>
                    <a:srgbClr val="000000"/>
                  </a:solidFill>
                  <a:latin typeface="Arial Unicode MS" pitchFamily="34" charset="-128"/>
                </a:defRPr>
              </a:lvl1pPr>
              <a:lvl2pPr marL="742950" indent="-285750" eaLnBrk="0" hangingPunct="0">
                <a:spcBef>
                  <a:spcPct val="40000"/>
                </a:spcBef>
                <a:buClr>
                  <a:schemeClr val="hlink"/>
                </a:buClr>
                <a:buChar char="•"/>
                <a:defRPr sz="1600">
                  <a:solidFill>
                    <a:srgbClr val="000000"/>
                  </a:solidFill>
                  <a:latin typeface="Arial Unicode MS" pitchFamily="34" charset="-128"/>
                </a:defRPr>
              </a:lvl2pPr>
              <a:lvl3pPr marL="1143000" indent="-228600" eaLnBrk="0" hangingPunct="0">
                <a:spcBef>
                  <a:spcPct val="30000"/>
                </a:spcBef>
                <a:buClr>
                  <a:schemeClr val="hlink"/>
                </a:buClr>
                <a:buChar char="•"/>
                <a:defRPr sz="1600">
                  <a:solidFill>
                    <a:schemeClr val="tx1"/>
                  </a:solidFill>
                  <a:latin typeface="Arial Unicode MS" pitchFamily="34" charset="-128"/>
                </a:defRPr>
              </a:lvl3pPr>
              <a:lvl4pPr marL="1600200" indent="-228600" eaLnBrk="0" hangingPunct="0">
                <a:spcBef>
                  <a:spcPct val="30000"/>
                </a:spcBef>
                <a:buClr>
                  <a:schemeClr val="hlink"/>
                </a:buClr>
                <a:buChar char="•"/>
                <a:defRPr sz="1400">
                  <a:solidFill>
                    <a:srgbClr val="000000"/>
                  </a:solidFill>
                  <a:latin typeface="Arial Unicode MS" pitchFamily="34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hlink"/>
                </a:buClr>
                <a:buChar char="•"/>
                <a:defRPr sz="1400">
                  <a:solidFill>
                    <a:srgbClr val="3366FF"/>
                  </a:solidFill>
                  <a:latin typeface="Arial Unicode MS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Char char="•"/>
                <a:defRPr sz="1400">
                  <a:solidFill>
                    <a:srgbClr val="3366FF"/>
                  </a:solidFill>
                  <a:latin typeface="Arial Unicode MS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Char char="•"/>
                <a:defRPr sz="1400">
                  <a:solidFill>
                    <a:srgbClr val="3366FF"/>
                  </a:solidFill>
                  <a:latin typeface="Arial Unicode MS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Char char="•"/>
                <a:defRPr sz="1400">
                  <a:solidFill>
                    <a:srgbClr val="3366FF"/>
                  </a:solidFill>
                  <a:latin typeface="Arial Unicode MS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Char char="•"/>
                <a:defRPr sz="1400">
                  <a:solidFill>
                    <a:srgbClr val="3366FF"/>
                  </a:solidFill>
                  <a:latin typeface="Arial Unicode MS" pitchFamily="34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</a:pPr>
              <a:r>
                <a:rPr lang="en-US" altLang="en-US" sz="1200" b="1" dirty="0">
                  <a:solidFill>
                    <a:srgbClr val="0A0AB2"/>
                  </a:solidFill>
                </a:rPr>
                <a:t>Item B</a:t>
              </a:r>
            </a:p>
          </p:txBody>
        </p:sp>
        <p:sp>
          <p:nvSpPr>
            <p:cNvPr id="21513" name="Rectangle 26"/>
            <p:cNvSpPr>
              <a:spLocks noChangeArrowheads="1"/>
            </p:cNvSpPr>
            <p:nvPr/>
          </p:nvSpPr>
          <p:spPr bwMode="auto">
            <a:xfrm>
              <a:off x="6913562" y="3124200"/>
              <a:ext cx="854075" cy="330200"/>
            </a:xfrm>
            <a:prstGeom prst="rect">
              <a:avLst/>
            </a:prstGeom>
            <a:solidFill>
              <a:schemeClr val="bg1"/>
            </a:solidFill>
            <a:ln w="12700" algn="ctr">
              <a:solidFill>
                <a:srgbClr val="1106E8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rIns="0" anchor="ctr"/>
            <a:lstStyle>
              <a:lvl1pPr eaLnBrk="0" hangingPunct="0">
                <a:spcBef>
                  <a:spcPct val="50000"/>
                </a:spcBef>
                <a:defRPr sz="1600">
                  <a:solidFill>
                    <a:srgbClr val="000000"/>
                  </a:solidFill>
                  <a:latin typeface="Arial Unicode MS" pitchFamily="34" charset="-128"/>
                </a:defRPr>
              </a:lvl1pPr>
              <a:lvl2pPr marL="742950" indent="-285750" eaLnBrk="0" hangingPunct="0">
                <a:spcBef>
                  <a:spcPct val="40000"/>
                </a:spcBef>
                <a:buClr>
                  <a:schemeClr val="hlink"/>
                </a:buClr>
                <a:buChar char="•"/>
                <a:defRPr sz="1600">
                  <a:solidFill>
                    <a:srgbClr val="000000"/>
                  </a:solidFill>
                  <a:latin typeface="Arial Unicode MS" pitchFamily="34" charset="-128"/>
                </a:defRPr>
              </a:lvl2pPr>
              <a:lvl3pPr marL="1143000" indent="-228600" eaLnBrk="0" hangingPunct="0">
                <a:spcBef>
                  <a:spcPct val="30000"/>
                </a:spcBef>
                <a:buClr>
                  <a:schemeClr val="hlink"/>
                </a:buClr>
                <a:buChar char="•"/>
                <a:defRPr sz="1600">
                  <a:solidFill>
                    <a:schemeClr val="tx1"/>
                  </a:solidFill>
                  <a:latin typeface="Arial Unicode MS" pitchFamily="34" charset="-128"/>
                </a:defRPr>
              </a:lvl3pPr>
              <a:lvl4pPr marL="1600200" indent="-228600" eaLnBrk="0" hangingPunct="0">
                <a:spcBef>
                  <a:spcPct val="30000"/>
                </a:spcBef>
                <a:buClr>
                  <a:schemeClr val="hlink"/>
                </a:buClr>
                <a:buChar char="•"/>
                <a:defRPr sz="1400">
                  <a:solidFill>
                    <a:srgbClr val="000000"/>
                  </a:solidFill>
                  <a:latin typeface="Arial Unicode MS" pitchFamily="34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hlink"/>
                </a:buClr>
                <a:buChar char="•"/>
                <a:defRPr sz="1400">
                  <a:solidFill>
                    <a:srgbClr val="3366FF"/>
                  </a:solidFill>
                  <a:latin typeface="Arial Unicode MS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Char char="•"/>
                <a:defRPr sz="1400">
                  <a:solidFill>
                    <a:srgbClr val="3366FF"/>
                  </a:solidFill>
                  <a:latin typeface="Arial Unicode MS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Char char="•"/>
                <a:defRPr sz="1400">
                  <a:solidFill>
                    <a:srgbClr val="3366FF"/>
                  </a:solidFill>
                  <a:latin typeface="Arial Unicode MS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Char char="•"/>
                <a:defRPr sz="1400">
                  <a:solidFill>
                    <a:srgbClr val="3366FF"/>
                  </a:solidFill>
                  <a:latin typeface="Arial Unicode MS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Char char="•"/>
                <a:defRPr sz="1400">
                  <a:solidFill>
                    <a:srgbClr val="3366FF"/>
                  </a:solidFill>
                  <a:latin typeface="Arial Unicode MS" pitchFamily="34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</a:pPr>
              <a:r>
                <a:rPr lang="en-US" altLang="en-US" sz="1200" b="1" dirty="0">
                  <a:solidFill>
                    <a:srgbClr val="0A0AB2"/>
                  </a:solidFill>
                </a:rPr>
                <a:t>Item C</a:t>
              </a:r>
            </a:p>
          </p:txBody>
        </p:sp>
        <p:sp>
          <p:nvSpPr>
            <p:cNvPr id="21514" name="Freeform 27"/>
            <p:cNvSpPr>
              <a:spLocks/>
            </p:cNvSpPr>
            <p:nvPr/>
          </p:nvSpPr>
          <p:spPr bwMode="auto">
            <a:xfrm>
              <a:off x="6348412" y="3479801"/>
              <a:ext cx="923925" cy="2436446"/>
            </a:xfrm>
            <a:custGeom>
              <a:avLst/>
              <a:gdLst>
                <a:gd name="T0" fmla="*/ 0 w 721"/>
                <a:gd name="T1" fmla="*/ 1132 h 1801"/>
                <a:gd name="T2" fmla="*/ 379 w 721"/>
                <a:gd name="T3" fmla="*/ 890 h 1801"/>
                <a:gd name="T4" fmla="*/ 379 w 721"/>
                <a:gd name="T5" fmla="*/ 0 h 1801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721" h="1801">
                  <a:moveTo>
                    <a:pt x="0" y="1800"/>
                  </a:moveTo>
                  <a:lnTo>
                    <a:pt x="720" y="1416"/>
                  </a:lnTo>
                  <a:lnTo>
                    <a:pt x="720" y="0"/>
                  </a:lnTo>
                </a:path>
              </a:pathLst>
            </a:custGeom>
            <a:noFill/>
            <a:ln w="25400" cap="rnd" cmpd="sng">
              <a:solidFill>
                <a:srgbClr val="0A0AB2"/>
              </a:solidFill>
              <a:prstDash val="solid"/>
              <a:round/>
              <a:headEnd type="triangl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1515" name="Line 28"/>
            <p:cNvSpPr>
              <a:spLocks noChangeShapeType="1"/>
            </p:cNvSpPr>
            <p:nvPr/>
          </p:nvSpPr>
          <p:spPr bwMode="auto">
            <a:xfrm flipH="1" flipV="1">
              <a:off x="7272337" y="4632325"/>
              <a:ext cx="347663" cy="168275"/>
            </a:xfrm>
            <a:prstGeom prst="line">
              <a:avLst/>
            </a:prstGeom>
            <a:noFill/>
            <a:ln w="25400">
              <a:solidFill>
                <a:srgbClr val="0A0AB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1516" name="Freeform 29"/>
            <p:cNvSpPr>
              <a:spLocks/>
            </p:cNvSpPr>
            <p:nvPr/>
          </p:nvSpPr>
          <p:spPr bwMode="auto">
            <a:xfrm>
              <a:off x="6348412" y="3479800"/>
              <a:ext cx="739775" cy="2254250"/>
            </a:xfrm>
            <a:custGeom>
              <a:avLst/>
              <a:gdLst>
                <a:gd name="T0" fmla="*/ 0 w 577"/>
                <a:gd name="T1" fmla="*/ 1042 h 1657"/>
                <a:gd name="T2" fmla="*/ 304 w 577"/>
                <a:gd name="T3" fmla="*/ 830 h 1657"/>
                <a:gd name="T4" fmla="*/ 304 w 577"/>
                <a:gd name="T5" fmla="*/ 0 h 1657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577" h="1657">
                  <a:moveTo>
                    <a:pt x="0" y="1656"/>
                  </a:moveTo>
                  <a:lnTo>
                    <a:pt x="576" y="1320"/>
                  </a:lnTo>
                  <a:lnTo>
                    <a:pt x="576" y="0"/>
                  </a:lnTo>
                </a:path>
              </a:pathLst>
            </a:custGeom>
            <a:noFill/>
            <a:ln w="25400" cap="rnd" cmpd="sng">
              <a:solidFill>
                <a:srgbClr val="DC0081"/>
              </a:solidFill>
              <a:prstDash val="solid"/>
              <a:round/>
              <a:headEnd type="triangl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1517" name="Line 30"/>
            <p:cNvSpPr>
              <a:spLocks noChangeShapeType="1"/>
            </p:cNvSpPr>
            <p:nvPr/>
          </p:nvSpPr>
          <p:spPr bwMode="auto">
            <a:xfrm flipH="1" flipV="1">
              <a:off x="6778625" y="4360863"/>
              <a:ext cx="307975" cy="25400"/>
            </a:xfrm>
            <a:prstGeom prst="line">
              <a:avLst/>
            </a:prstGeom>
            <a:noFill/>
            <a:ln w="25400">
              <a:solidFill>
                <a:srgbClr val="DC008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1518" name="Freeform 31"/>
            <p:cNvSpPr>
              <a:spLocks/>
            </p:cNvSpPr>
            <p:nvPr/>
          </p:nvSpPr>
          <p:spPr bwMode="auto">
            <a:xfrm>
              <a:off x="2817812" y="4618038"/>
              <a:ext cx="2873375" cy="1049338"/>
            </a:xfrm>
            <a:custGeom>
              <a:avLst/>
              <a:gdLst>
                <a:gd name="T0" fmla="*/ 0 w 1810"/>
                <a:gd name="T1" fmla="*/ 0 h 661"/>
                <a:gd name="T2" fmla="*/ 1345 w 1810"/>
                <a:gd name="T3" fmla="*/ 0 h 661"/>
                <a:gd name="T4" fmla="*/ 1810 w 1810"/>
                <a:gd name="T5" fmla="*/ 661 h 661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810" h="661">
                  <a:moveTo>
                    <a:pt x="0" y="0"/>
                  </a:moveTo>
                  <a:lnTo>
                    <a:pt x="1345" y="0"/>
                  </a:lnTo>
                  <a:lnTo>
                    <a:pt x="1810" y="661"/>
                  </a:lnTo>
                </a:path>
              </a:pathLst>
            </a:custGeom>
            <a:noFill/>
            <a:ln w="25400" cap="rnd" cmpd="sng">
              <a:solidFill>
                <a:srgbClr val="339933"/>
              </a:solidFill>
              <a:prstDash val="solid"/>
              <a:round/>
              <a:headEnd type="triangl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1519" name="Line 32"/>
            <p:cNvSpPr>
              <a:spLocks noChangeShapeType="1"/>
            </p:cNvSpPr>
            <p:nvPr/>
          </p:nvSpPr>
          <p:spPr bwMode="auto">
            <a:xfrm flipH="1">
              <a:off x="5019675" y="4451350"/>
              <a:ext cx="301625" cy="241300"/>
            </a:xfrm>
            <a:prstGeom prst="line">
              <a:avLst/>
            </a:prstGeom>
            <a:noFill/>
            <a:ln w="25400">
              <a:solidFill>
                <a:srgbClr val="339933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1520" name="Line 33"/>
            <p:cNvSpPr>
              <a:spLocks noChangeShapeType="1"/>
            </p:cNvSpPr>
            <p:nvPr/>
          </p:nvSpPr>
          <p:spPr bwMode="auto">
            <a:xfrm flipH="1" flipV="1">
              <a:off x="3281362" y="3711575"/>
              <a:ext cx="404813" cy="139700"/>
            </a:xfrm>
            <a:prstGeom prst="line">
              <a:avLst/>
            </a:prstGeom>
            <a:noFill/>
            <a:ln w="25400">
              <a:solidFill>
                <a:srgbClr val="DC008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1521" name="Freeform 34"/>
            <p:cNvSpPr>
              <a:spLocks/>
            </p:cNvSpPr>
            <p:nvPr/>
          </p:nvSpPr>
          <p:spPr bwMode="auto">
            <a:xfrm>
              <a:off x="2741612" y="3316288"/>
              <a:ext cx="4162425" cy="1179513"/>
            </a:xfrm>
            <a:custGeom>
              <a:avLst/>
              <a:gdLst>
                <a:gd name="T0" fmla="*/ 0 w 3169"/>
                <a:gd name="T1" fmla="*/ 614 h 817"/>
                <a:gd name="T2" fmla="*/ 348 w 3169"/>
                <a:gd name="T3" fmla="*/ 0 h 817"/>
                <a:gd name="T4" fmla="*/ 1795 w 3169"/>
                <a:gd name="T5" fmla="*/ 0 h 817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3169" h="817">
                  <a:moveTo>
                    <a:pt x="0" y="816"/>
                  </a:moveTo>
                  <a:lnTo>
                    <a:pt x="615" y="0"/>
                  </a:lnTo>
                  <a:lnTo>
                    <a:pt x="3168" y="0"/>
                  </a:lnTo>
                </a:path>
              </a:pathLst>
            </a:custGeom>
            <a:noFill/>
            <a:ln w="25400" cap="rnd" cmpd="sng">
              <a:solidFill>
                <a:srgbClr val="DC0081"/>
              </a:solidFill>
              <a:prstDash val="solid"/>
              <a:round/>
              <a:headEnd type="triangl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1522" name="Line 35"/>
            <p:cNvSpPr>
              <a:spLocks noChangeShapeType="1"/>
            </p:cNvSpPr>
            <p:nvPr/>
          </p:nvSpPr>
          <p:spPr bwMode="auto">
            <a:xfrm flipH="1">
              <a:off x="4533900" y="5249863"/>
              <a:ext cx="379413" cy="130175"/>
            </a:xfrm>
            <a:prstGeom prst="line">
              <a:avLst/>
            </a:prstGeom>
            <a:noFill/>
            <a:ln w="25400">
              <a:solidFill>
                <a:srgbClr val="E60A0A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1523" name="Freeform 36"/>
            <p:cNvSpPr>
              <a:spLocks/>
            </p:cNvSpPr>
            <p:nvPr/>
          </p:nvSpPr>
          <p:spPr bwMode="auto">
            <a:xfrm>
              <a:off x="2817812" y="4751388"/>
              <a:ext cx="2667000" cy="1046163"/>
            </a:xfrm>
            <a:custGeom>
              <a:avLst/>
              <a:gdLst>
                <a:gd name="T0" fmla="*/ 0 w 1629"/>
                <a:gd name="T1" fmla="*/ 1 h 659"/>
                <a:gd name="T2" fmla="*/ 1086 w 1629"/>
                <a:gd name="T3" fmla="*/ 0 h 659"/>
                <a:gd name="T4" fmla="*/ 1787 w 1629"/>
                <a:gd name="T5" fmla="*/ 659 h 659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629" h="659">
                  <a:moveTo>
                    <a:pt x="0" y="1"/>
                  </a:moveTo>
                  <a:lnTo>
                    <a:pt x="990" y="0"/>
                  </a:lnTo>
                  <a:lnTo>
                    <a:pt x="1629" y="659"/>
                  </a:lnTo>
                </a:path>
              </a:pathLst>
            </a:custGeom>
            <a:noFill/>
            <a:ln w="25400" cap="rnd" cmpd="sng">
              <a:solidFill>
                <a:srgbClr val="E60A0A"/>
              </a:solidFill>
              <a:prstDash val="solid"/>
              <a:round/>
              <a:headEnd type="triangl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grpSp>
          <p:nvGrpSpPr>
            <p:cNvPr id="21524" name="Group 37"/>
            <p:cNvGrpSpPr>
              <a:grpSpLocks/>
            </p:cNvGrpSpPr>
            <p:nvPr/>
          </p:nvGrpSpPr>
          <p:grpSpPr bwMode="auto">
            <a:xfrm>
              <a:off x="5867400" y="3810000"/>
              <a:ext cx="914400" cy="914400"/>
              <a:chOff x="1104" y="1824"/>
              <a:chExt cx="576" cy="576"/>
            </a:xfrm>
            <a:solidFill>
              <a:srgbClr val="1106E8"/>
            </a:solidFill>
          </p:grpSpPr>
          <p:sp>
            <p:nvSpPr>
              <p:cNvPr id="21540" name="Rectangle 38"/>
              <p:cNvSpPr>
                <a:spLocks noChangeArrowheads="1"/>
              </p:cNvSpPr>
              <p:nvPr/>
            </p:nvSpPr>
            <p:spPr bwMode="auto">
              <a:xfrm>
                <a:off x="1104" y="1824"/>
                <a:ext cx="576" cy="144"/>
              </a:xfrm>
              <a:prstGeom prst="rect">
                <a:avLst/>
              </a:prstGeom>
              <a:grpFill/>
              <a:ln w="1270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0" rIns="0" anchor="ctr"/>
              <a:lstStyle>
                <a:lvl1pPr eaLnBrk="0" hangingPunct="0">
                  <a:spcBef>
                    <a:spcPct val="50000"/>
                  </a:spcBef>
                  <a:defRPr sz="1600">
                    <a:solidFill>
                      <a:srgbClr val="000000"/>
                    </a:solidFill>
                    <a:latin typeface="Arial Unicode MS" pitchFamily="34" charset="-128"/>
                  </a:defRPr>
                </a:lvl1pPr>
                <a:lvl2pPr marL="742950" indent="-285750" eaLnBrk="0" hangingPunct="0">
                  <a:spcBef>
                    <a:spcPct val="40000"/>
                  </a:spcBef>
                  <a:buClr>
                    <a:schemeClr val="hlink"/>
                  </a:buClr>
                  <a:buChar char="•"/>
                  <a:defRPr sz="1600">
                    <a:solidFill>
                      <a:srgbClr val="000000"/>
                    </a:solidFill>
                    <a:latin typeface="Arial Unicode MS" pitchFamily="34" charset="-128"/>
                  </a:defRPr>
                </a:lvl2pPr>
                <a:lvl3pPr marL="1143000" indent="-228600" eaLnBrk="0" hangingPunct="0">
                  <a:spcBef>
                    <a:spcPct val="30000"/>
                  </a:spcBef>
                  <a:buClr>
                    <a:schemeClr val="hlink"/>
                  </a:buClr>
                  <a:buChar char="•"/>
                  <a:defRPr sz="1600">
                    <a:solidFill>
                      <a:schemeClr val="tx1"/>
                    </a:solidFill>
                    <a:latin typeface="Arial Unicode MS" pitchFamily="34" charset="-128"/>
                  </a:defRPr>
                </a:lvl3pPr>
                <a:lvl4pPr marL="1600200" indent="-228600" eaLnBrk="0" hangingPunct="0">
                  <a:spcBef>
                    <a:spcPct val="30000"/>
                  </a:spcBef>
                  <a:buClr>
                    <a:schemeClr val="hlink"/>
                  </a:buClr>
                  <a:buChar char="•"/>
                  <a:defRPr sz="1400">
                    <a:solidFill>
                      <a:srgbClr val="000000"/>
                    </a:solidFill>
                    <a:latin typeface="Arial Unicode MS" pitchFamily="34" charset="-128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chemeClr val="hlink"/>
                  </a:buClr>
                  <a:buChar char="•"/>
                  <a:defRPr sz="1400">
                    <a:solidFill>
                      <a:srgbClr val="3366FF"/>
                    </a:solidFill>
                    <a:latin typeface="Arial Unicode MS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Char char="•"/>
                  <a:defRPr sz="1400">
                    <a:solidFill>
                      <a:srgbClr val="3366FF"/>
                    </a:solidFill>
                    <a:latin typeface="Arial Unicode MS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Char char="•"/>
                  <a:defRPr sz="1400">
                    <a:solidFill>
                      <a:srgbClr val="3366FF"/>
                    </a:solidFill>
                    <a:latin typeface="Arial Unicode MS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Char char="•"/>
                  <a:defRPr sz="1400">
                    <a:solidFill>
                      <a:srgbClr val="3366FF"/>
                    </a:solidFill>
                    <a:latin typeface="Arial Unicode MS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Char char="•"/>
                  <a:defRPr sz="1400">
                    <a:solidFill>
                      <a:srgbClr val="3366FF"/>
                    </a:solidFill>
                    <a:latin typeface="Arial Unicode MS" pitchFamily="34" charset="-128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</a:pPr>
                <a:r>
                  <a:rPr lang="en-US" altLang="en-US" sz="1000" b="1" dirty="0">
                    <a:solidFill>
                      <a:schemeClr val="bg1"/>
                    </a:solidFill>
                  </a:rPr>
                  <a:t>Reason</a:t>
                </a:r>
              </a:p>
            </p:txBody>
          </p:sp>
          <p:sp>
            <p:nvSpPr>
              <p:cNvPr id="21541" name="Rectangle 39"/>
              <p:cNvSpPr>
                <a:spLocks noChangeArrowheads="1"/>
              </p:cNvSpPr>
              <p:nvPr/>
            </p:nvSpPr>
            <p:spPr bwMode="auto">
              <a:xfrm>
                <a:off x="1104" y="1968"/>
                <a:ext cx="576" cy="144"/>
              </a:xfrm>
              <a:prstGeom prst="rect">
                <a:avLst/>
              </a:prstGeom>
              <a:grpFill/>
              <a:ln w="12700" algn="ctr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0" rIns="0" anchor="ctr"/>
              <a:lstStyle>
                <a:lvl1pPr eaLnBrk="0" hangingPunct="0">
                  <a:spcBef>
                    <a:spcPct val="50000"/>
                  </a:spcBef>
                  <a:defRPr sz="1600">
                    <a:solidFill>
                      <a:srgbClr val="000000"/>
                    </a:solidFill>
                    <a:latin typeface="Arial Unicode MS" pitchFamily="34" charset="-128"/>
                  </a:defRPr>
                </a:lvl1pPr>
                <a:lvl2pPr marL="742950" indent="-285750" eaLnBrk="0" hangingPunct="0">
                  <a:spcBef>
                    <a:spcPct val="40000"/>
                  </a:spcBef>
                  <a:buClr>
                    <a:schemeClr val="hlink"/>
                  </a:buClr>
                  <a:buChar char="•"/>
                  <a:defRPr sz="1600">
                    <a:solidFill>
                      <a:srgbClr val="000000"/>
                    </a:solidFill>
                    <a:latin typeface="Arial Unicode MS" pitchFamily="34" charset="-128"/>
                  </a:defRPr>
                </a:lvl2pPr>
                <a:lvl3pPr marL="1143000" indent="-228600" eaLnBrk="0" hangingPunct="0">
                  <a:spcBef>
                    <a:spcPct val="30000"/>
                  </a:spcBef>
                  <a:buClr>
                    <a:schemeClr val="hlink"/>
                  </a:buClr>
                  <a:buChar char="•"/>
                  <a:defRPr sz="1600">
                    <a:solidFill>
                      <a:schemeClr val="tx1"/>
                    </a:solidFill>
                    <a:latin typeface="Arial Unicode MS" pitchFamily="34" charset="-128"/>
                  </a:defRPr>
                </a:lvl3pPr>
                <a:lvl4pPr marL="1600200" indent="-228600" eaLnBrk="0" hangingPunct="0">
                  <a:spcBef>
                    <a:spcPct val="30000"/>
                  </a:spcBef>
                  <a:buClr>
                    <a:schemeClr val="hlink"/>
                  </a:buClr>
                  <a:buChar char="•"/>
                  <a:defRPr sz="1400">
                    <a:solidFill>
                      <a:srgbClr val="000000"/>
                    </a:solidFill>
                    <a:latin typeface="Arial Unicode MS" pitchFamily="34" charset="-128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chemeClr val="hlink"/>
                  </a:buClr>
                  <a:buChar char="•"/>
                  <a:defRPr sz="1400">
                    <a:solidFill>
                      <a:srgbClr val="3366FF"/>
                    </a:solidFill>
                    <a:latin typeface="Arial Unicode MS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Char char="•"/>
                  <a:defRPr sz="1400">
                    <a:solidFill>
                      <a:srgbClr val="3366FF"/>
                    </a:solidFill>
                    <a:latin typeface="Arial Unicode MS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Char char="•"/>
                  <a:defRPr sz="1400">
                    <a:solidFill>
                      <a:srgbClr val="3366FF"/>
                    </a:solidFill>
                    <a:latin typeface="Arial Unicode MS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Char char="•"/>
                  <a:defRPr sz="1400">
                    <a:solidFill>
                      <a:srgbClr val="3366FF"/>
                    </a:solidFill>
                    <a:latin typeface="Arial Unicode MS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Char char="•"/>
                  <a:defRPr sz="1400">
                    <a:solidFill>
                      <a:srgbClr val="3366FF"/>
                    </a:solidFill>
                    <a:latin typeface="Arial Unicode MS" pitchFamily="34" charset="-128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</a:pPr>
                <a:r>
                  <a:rPr lang="en-US" altLang="en-US" sz="1000" b="1" dirty="0">
                    <a:solidFill>
                      <a:schemeClr val="bg1"/>
                    </a:solidFill>
                  </a:rPr>
                  <a:t>Rationale</a:t>
                </a:r>
              </a:p>
            </p:txBody>
          </p:sp>
          <p:sp>
            <p:nvSpPr>
              <p:cNvPr id="21542" name="Rectangle 40"/>
              <p:cNvSpPr>
                <a:spLocks noChangeArrowheads="1"/>
              </p:cNvSpPr>
              <p:nvPr/>
            </p:nvSpPr>
            <p:spPr bwMode="auto">
              <a:xfrm>
                <a:off x="1104" y="2112"/>
                <a:ext cx="576" cy="144"/>
              </a:xfrm>
              <a:prstGeom prst="rect">
                <a:avLst/>
              </a:prstGeom>
              <a:grpFill/>
              <a:ln w="12700" algn="ctr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0" rIns="0" anchor="ctr"/>
              <a:lstStyle>
                <a:lvl1pPr eaLnBrk="0" hangingPunct="0">
                  <a:spcBef>
                    <a:spcPct val="50000"/>
                  </a:spcBef>
                  <a:defRPr sz="1600">
                    <a:solidFill>
                      <a:srgbClr val="000000"/>
                    </a:solidFill>
                    <a:latin typeface="Arial Unicode MS" pitchFamily="34" charset="-128"/>
                  </a:defRPr>
                </a:lvl1pPr>
                <a:lvl2pPr marL="742950" indent="-285750" eaLnBrk="0" hangingPunct="0">
                  <a:spcBef>
                    <a:spcPct val="40000"/>
                  </a:spcBef>
                  <a:buClr>
                    <a:schemeClr val="hlink"/>
                  </a:buClr>
                  <a:buChar char="•"/>
                  <a:defRPr sz="1600">
                    <a:solidFill>
                      <a:srgbClr val="000000"/>
                    </a:solidFill>
                    <a:latin typeface="Arial Unicode MS" pitchFamily="34" charset="-128"/>
                  </a:defRPr>
                </a:lvl2pPr>
                <a:lvl3pPr marL="1143000" indent="-228600" eaLnBrk="0" hangingPunct="0">
                  <a:spcBef>
                    <a:spcPct val="30000"/>
                  </a:spcBef>
                  <a:buClr>
                    <a:schemeClr val="hlink"/>
                  </a:buClr>
                  <a:buChar char="•"/>
                  <a:defRPr sz="1600">
                    <a:solidFill>
                      <a:schemeClr val="tx1"/>
                    </a:solidFill>
                    <a:latin typeface="Arial Unicode MS" pitchFamily="34" charset="-128"/>
                  </a:defRPr>
                </a:lvl3pPr>
                <a:lvl4pPr marL="1600200" indent="-228600" eaLnBrk="0" hangingPunct="0">
                  <a:spcBef>
                    <a:spcPct val="30000"/>
                  </a:spcBef>
                  <a:buClr>
                    <a:schemeClr val="hlink"/>
                  </a:buClr>
                  <a:buChar char="•"/>
                  <a:defRPr sz="1400">
                    <a:solidFill>
                      <a:srgbClr val="000000"/>
                    </a:solidFill>
                    <a:latin typeface="Arial Unicode MS" pitchFamily="34" charset="-128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chemeClr val="hlink"/>
                  </a:buClr>
                  <a:buChar char="•"/>
                  <a:defRPr sz="1400">
                    <a:solidFill>
                      <a:srgbClr val="3366FF"/>
                    </a:solidFill>
                    <a:latin typeface="Arial Unicode MS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Char char="•"/>
                  <a:defRPr sz="1400">
                    <a:solidFill>
                      <a:srgbClr val="3366FF"/>
                    </a:solidFill>
                    <a:latin typeface="Arial Unicode MS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Char char="•"/>
                  <a:defRPr sz="1400">
                    <a:solidFill>
                      <a:srgbClr val="3366FF"/>
                    </a:solidFill>
                    <a:latin typeface="Arial Unicode MS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Char char="•"/>
                  <a:defRPr sz="1400">
                    <a:solidFill>
                      <a:srgbClr val="3366FF"/>
                    </a:solidFill>
                    <a:latin typeface="Arial Unicode MS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Char char="•"/>
                  <a:defRPr sz="1400">
                    <a:solidFill>
                      <a:srgbClr val="3366FF"/>
                    </a:solidFill>
                    <a:latin typeface="Arial Unicode MS" pitchFamily="34" charset="-128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</a:pPr>
                <a:r>
                  <a:rPr lang="en-US" altLang="en-US" sz="1000" b="1" dirty="0">
                    <a:solidFill>
                      <a:schemeClr val="bg1"/>
                    </a:solidFill>
                  </a:rPr>
                  <a:t>Reference</a:t>
                </a:r>
              </a:p>
            </p:txBody>
          </p:sp>
          <p:sp>
            <p:nvSpPr>
              <p:cNvPr id="21543" name="Rectangle 41"/>
              <p:cNvSpPr>
                <a:spLocks noChangeArrowheads="1"/>
              </p:cNvSpPr>
              <p:nvPr/>
            </p:nvSpPr>
            <p:spPr bwMode="auto">
              <a:xfrm>
                <a:off x="1104" y="2256"/>
                <a:ext cx="576" cy="144"/>
              </a:xfrm>
              <a:prstGeom prst="rect">
                <a:avLst/>
              </a:prstGeom>
              <a:grpFill/>
              <a:ln w="12700" algn="ctr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0" rIns="0" anchor="ctr"/>
              <a:lstStyle>
                <a:lvl1pPr eaLnBrk="0" hangingPunct="0">
                  <a:spcBef>
                    <a:spcPct val="50000"/>
                  </a:spcBef>
                  <a:defRPr sz="1600">
                    <a:solidFill>
                      <a:srgbClr val="000000"/>
                    </a:solidFill>
                    <a:latin typeface="Arial Unicode MS" pitchFamily="34" charset="-128"/>
                  </a:defRPr>
                </a:lvl1pPr>
                <a:lvl2pPr marL="742950" indent="-285750" eaLnBrk="0" hangingPunct="0">
                  <a:spcBef>
                    <a:spcPct val="40000"/>
                  </a:spcBef>
                  <a:buClr>
                    <a:schemeClr val="hlink"/>
                  </a:buClr>
                  <a:buChar char="•"/>
                  <a:defRPr sz="1600">
                    <a:solidFill>
                      <a:srgbClr val="000000"/>
                    </a:solidFill>
                    <a:latin typeface="Arial Unicode MS" pitchFamily="34" charset="-128"/>
                  </a:defRPr>
                </a:lvl2pPr>
                <a:lvl3pPr marL="1143000" indent="-228600" eaLnBrk="0" hangingPunct="0">
                  <a:spcBef>
                    <a:spcPct val="30000"/>
                  </a:spcBef>
                  <a:buClr>
                    <a:schemeClr val="hlink"/>
                  </a:buClr>
                  <a:buChar char="•"/>
                  <a:defRPr sz="1600">
                    <a:solidFill>
                      <a:schemeClr val="tx1"/>
                    </a:solidFill>
                    <a:latin typeface="Arial Unicode MS" pitchFamily="34" charset="-128"/>
                  </a:defRPr>
                </a:lvl3pPr>
                <a:lvl4pPr marL="1600200" indent="-228600" eaLnBrk="0" hangingPunct="0">
                  <a:spcBef>
                    <a:spcPct val="30000"/>
                  </a:spcBef>
                  <a:buClr>
                    <a:schemeClr val="hlink"/>
                  </a:buClr>
                  <a:buChar char="•"/>
                  <a:defRPr sz="1400">
                    <a:solidFill>
                      <a:srgbClr val="000000"/>
                    </a:solidFill>
                    <a:latin typeface="Arial Unicode MS" pitchFamily="34" charset="-128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chemeClr val="hlink"/>
                  </a:buClr>
                  <a:buChar char="•"/>
                  <a:defRPr sz="1400">
                    <a:solidFill>
                      <a:srgbClr val="3366FF"/>
                    </a:solidFill>
                    <a:latin typeface="Arial Unicode MS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Char char="•"/>
                  <a:defRPr sz="1400">
                    <a:solidFill>
                      <a:srgbClr val="3366FF"/>
                    </a:solidFill>
                    <a:latin typeface="Arial Unicode MS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Char char="•"/>
                  <a:defRPr sz="1400">
                    <a:solidFill>
                      <a:srgbClr val="3366FF"/>
                    </a:solidFill>
                    <a:latin typeface="Arial Unicode MS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Char char="•"/>
                  <a:defRPr sz="1400">
                    <a:solidFill>
                      <a:srgbClr val="3366FF"/>
                    </a:solidFill>
                    <a:latin typeface="Arial Unicode MS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Char char="•"/>
                  <a:defRPr sz="1400">
                    <a:solidFill>
                      <a:srgbClr val="3366FF"/>
                    </a:solidFill>
                    <a:latin typeface="Arial Unicode MS" pitchFamily="34" charset="-128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</a:pPr>
                <a:r>
                  <a:rPr lang="en-US" altLang="en-US" sz="1000" b="1" dirty="0">
                    <a:solidFill>
                      <a:schemeClr val="bg1"/>
                    </a:solidFill>
                  </a:rPr>
                  <a:t>Note</a:t>
                </a:r>
              </a:p>
            </p:txBody>
          </p:sp>
        </p:grpSp>
        <p:grpSp>
          <p:nvGrpSpPr>
            <p:cNvPr id="21525" name="Group 42"/>
            <p:cNvGrpSpPr>
              <a:grpSpLocks/>
            </p:cNvGrpSpPr>
            <p:nvPr/>
          </p:nvGrpSpPr>
          <p:grpSpPr bwMode="auto">
            <a:xfrm>
              <a:off x="7620000" y="4343400"/>
              <a:ext cx="914400" cy="914400"/>
              <a:chOff x="1104" y="1824"/>
              <a:chExt cx="576" cy="576"/>
            </a:xfrm>
            <a:solidFill>
              <a:srgbClr val="1106E8"/>
            </a:solidFill>
          </p:grpSpPr>
          <p:sp>
            <p:nvSpPr>
              <p:cNvPr id="21536" name="Rectangle 43"/>
              <p:cNvSpPr>
                <a:spLocks noChangeArrowheads="1"/>
              </p:cNvSpPr>
              <p:nvPr/>
            </p:nvSpPr>
            <p:spPr bwMode="auto">
              <a:xfrm>
                <a:off x="1104" y="1824"/>
                <a:ext cx="576" cy="144"/>
              </a:xfrm>
              <a:prstGeom prst="rect">
                <a:avLst/>
              </a:prstGeom>
              <a:grpFill/>
              <a:ln w="1270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0" rIns="0" anchor="ctr"/>
              <a:lstStyle>
                <a:lvl1pPr eaLnBrk="0" hangingPunct="0">
                  <a:spcBef>
                    <a:spcPct val="50000"/>
                  </a:spcBef>
                  <a:defRPr sz="1600">
                    <a:solidFill>
                      <a:srgbClr val="000000"/>
                    </a:solidFill>
                    <a:latin typeface="Arial Unicode MS" pitchFamily="34" charset="-128"/>
                  </a:defRPr>
                </a:lvl1pPr>
                <a:lvl2pPr marL="742950" indent="-285750" eaLnBrk="0" hangingPunct="0">
                  <a:spcBef>
                    <a:spcPct val="40000"/>
                  </a:spcBef>
                  <a:buClr>
                    <a:schemeClr val="hlink"/>
                  </a:buClr>
                  <a:buChar char="•"/>
                  <a:defRPr sz="1600">
                    <a:solidFill>
                      <a:srgbClr val="000000"/>
                    </a:solidFill>
                    <a:latin typeface="Arial Unicode MS" pitchFamily="34" charset="-128"/>
                  </a:defRPr>
                </a:lvl2pPr>
                <a:lvl3pPr marL="1143000" indent="-228600" eaLnBrk="0" hangingPunct="0">
                  <a:spcBef>
                    <a:spcPct val="30000"/>
                  </a:spcBef>
                  <a:buClr>
                    <a:schemeClr val="hlink"/>
                  </a:buClr>
                  <a:buChar char="•"/>
                  <a:defRPr sz="1600">
                    <a:solidFill>
                      <a:schemeClr val="tx1"/>
                    </a:solidFill>
                    <a:latin typeface="Arial Unicode MS" pitchFamily="34" charset="-128"/>
                  </a:defRPr>
                </a:lvl3pPr>
                <a:lvl4pPr marL="1600200" indent="-228600" eaLnBrk="0" hangingPunct="0">
                  <a:spcBef>
                    <a:spcPct val="30000"/>
                  </a:spcBef>
                  <a:buClr>
                    <a:schemeClr val="hlink"/>
                  </a:buClr>
                  <a:buChar char="•"/>
                  <a:defRPr sz="1400">
                    <a:solidFill>
                      <a:srgbClr val="000000"/>
                    </a:solidFill>
                    <a:latin typeface="Arial Unicode MS" pitchFamily="34" charset="-128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chemeClr val="hlink"/>
                  </a:buClr>
                  <a:buChar char="•"/>
                  <a:defRPr sz="1400">
                    <a:solidFill>
                      <a:srgbClr val="3366FF"/>
                    </a:solidFill>
                    <a:latin typeface="Arial Unicode MS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Char char="•"/>
                  <a:defRPr sz="1400">
                    <a:solidFill>
                      <a:srgbClr val="3366FF"/>
                    </a:solidFill>
                    <a:latin typeface="Arial Unicode MS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Char char="•"/>
                  <a:defRPr sz="1400">
                    <a:solidFill>
                      <a:srgbClr val="3366FF"/>
                    </a:solidFill>
                    <a:latin typeface="Arial Unicode MS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Char char="•"/>
                  <a:defRPr sz="1400">
                    <a:solidFill>
                      <a:srgbClr val="3366FF"/>
                    </a:solidFill>
                    <a:latin typeface="Arial Unicode MS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Char char="•"/>
                  <a:defRPr sz="1400">
                    <a:solidFill>
                      <a:srgbClr val="3366FF"/>
                    </a:solidFill>
                    <a:latin typeface="Arial Unicode MS" pitchFamily="34" charset="-128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</a:pPr>
                <a:r>
                  <a:rPr lang="en-US" altLang="en-US" sz="1000" b="1" dirty="0">
                    <a:solidFill>
                      <a:schemeClr val="bg1"/>
                    </a:solidFill>
                  </a:rPr>
                  <a:t>Reason</a:t>
                </a:r>
              </a:p>
            </p:txBody>
          </p:sp>
          <p:sp>
            <p:nvSpPr>
              <p:cNvPr id="21537" name="Rectangle 44"/>
              <p:cNvSpPr>
                <a:spLocks noChangeArrowheads="1"/>
              </p:cNvSpPr>
              <p:nvPr/>
            </p:nvSpPr>
            <p:spPr bwMode="auto">
              <a:xfrm>
                <a:off x="1104" y="1968"/>
                <a:ext cx="576" cy="144"/>
              </a:xfrm>
              <a:prstGeom prst="rect">
                <a:avLst/>
              </a:prstGeom>
              <a:grpFill/>
              <a:ln w="12700" algn="ctr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0" rIns="0" anchor="ctr"/>
              <a:lstStyle>
                <a:lvl1pPr eaLnBrk="0" hangingPunct="0">
                  <a:spcBef>
                    <a:spcPct val="50000"/>
                  </a:spcBef>
                  <a:defRPr sz="1600">
                    <a:solidFill>
                      <a:srgbClr val="000000"/>
                    </a:solidFill>
                    <a:latin typeface="Arial Unicode MS" pitchFamily="34" charset="-128"/>
                  </a:defRPr>
                </a:lvl1pPr>
                <a:lvl2pPr marL="742950" indent="-285750" eaLnBrk="0" hangingPunct="0">
                  <a:spcBef>
                    <a:spcPct val="40000"/>
                  </a:spcBef>
                  <a:buClr>
                    <a:schemeClr val="hlink"/>
                  </a:buClr>
                  <a:buChar char="•"/>
                  <a:defRPr sz="1600">
                    <a:solidFill>
                      <a:srgbClr val="000000"/>
                    </a:solidFill>
                    <a:latin typeface="Arial Unicode MS" pitchFamily="34" charset="-128"/>
                  </a:defRPr>
                </a:lvl2pPr>
                <a:lvl3pPr marL="1143000" indent="-228600" eaLnBrk="0" hangingPunct="0">
                  <a:spcBef>
                    <a:spcPct val="30000"/>
                  </a:spcBef>
                  <a:buClr>
                    <a:schemeClr val="hlink"/>
                  </a:buClr>
                  <a:buChar char="•"/>
                  <a:defRPr sz="1600">
                    <a:solidFill>
                      <a:schemeClr val="tx1"/>
                    </a:solidFill>
                    <a:latin typeface="Arial Unicode MS" pitchFamily="34" charset="-128"/>
                  </a:defRPr>
                </a:lvl3pPr>
                <a:lvl4pPr marL="1600200" indent="-228600" eaLnBrk="0" hangingPunct="0">
                  <a:spcBef>
                    <a:spcPct val="30000"/>
                  </a:spcBef>
                  <a:buClr>
                    <a:schemeClr val="hlink"/>
                  </a:buClr>
                  <a:buChar char="•"/>
                  <a:defRPr sz="1400">
                    <a:solidFill>
                      <a:srgbClr val="000000"/>
                    </a:solidFill>
                    <a:latin typeface="Arial Unicode MS" pitchFamily="34" charset="-128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chemeClr val="hlink"/>
                  </a:buClr>
                  <a:buChar char="•"/>
                  <a:defRPr sz="1400">
                    <a:solidFill>
                      <a:srgbClr val="3366FF"/>
                    </a:solidFill>
                    <a:latin typeface="Arial Unicode MS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Char char="•"/>
                  <a:defRPr sz="1400">
                    <a:solidFill>
                      <a:srgbClr val="3366FF"/>
                    </a:solidFill>
                    <a:latin typeface="Arial Unicode MS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Char char="•"/>
                  <a:defRPr sz="1400">
                    <a:solidFill>
                      <a:srgbClr val="3366FF"/>
                    </a:solidFill>
                    <a:latin typeface="Arial Unicode MS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Char char="•"/>
                  <a:defRPr sz="1400">
                    <a:solidFill>
                      <a:srgbClr val="3366FF"/>
                    </a:solidFill>
                    <a:latin typeface="Arial Unicode MS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Char char="•"/>
                  <a:defRPr sz="1400">
                    <a:solidFill>
                      <a:srgbClr val="3366FF"/>
                    </a:solidFill>
                    <a:latin typeface="Arial Unicode MS" pitchFamily="34" charset="-128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</a:pPr>
                <a:r>
                  <a:rPr lang="en-US" altLang="en-US" sz="1000" b="1" dirty="0">
                    <a:solidFill>
                      <a:schemeClr val="bg1"/>
                    </a:solidFill>
                  </a:rPr>
                  <a:t>Rationale</a:t>
                </a:r>
              </a:p>
            </p:txBody>
          </p:sp>
          <p:sp>
            <p:nvSpPr>
              <p:cNvPr id="21538" name="Rectangle 45"/>
              <p:cNvSpPr>
                <a:spLocks noChangeArrowheads="1"/>
              </p:cNvSpPr>
              <p:nvPr/>
            </p:nvSpPr>
            <p:spPr bwMode="auto">
              <a:xfrm>
                <a:off x="1104" y="2112"/>
                <a:ext cx="576" cy="144"/>
              </a:xfrm>
              <a:prstGeom prst="rect">
                <a:avLst/>
              </a:prstGeom>
              <a:grpFill/>
              <a:ln w="12700" algn="ctr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0" rIns="0" anchor="ctr"/>
              <a:lstStyle>
                <a:lvl1pPr eaLnBrk="0" hangingPunct="0">
                  <a:spcBef>
                    <a:spcPct val="50000"/>
                  </a:spcBef>
                  <a:defRPr sz="1600">
                    <a:solidFill>
                      <a:srgbClr val="000000"/>
                    </a:solidFill>
                    <a:latin typeface="Arial Unicode MS" pitchFamily="34" charset="-128"/>
                  </a:defRPr>
                </a:lvl1pPr>
                <a:lvl2pPr marL="742950" indent="-285750" eaLnBrk="0" hangingPunct="0">
                  <a:spcBef>
                    <a:spcPct val="40000"/>
                  </a:spcBef>
                  <a:buClr>
                    <a:schemeClr val="hlink"/>
                  </a:buClr>
                  <a:buChar char="•"/>
                  <a:defRPr sz="1600">
                    <a:solidFill>
                      <a:srgbClr val="000000"/>
                    </a:solidFill>
                    <a:latin typeface="Arial Unicode MS" pitchFamily="34" charset="-128"/>
                  </a:defRPr>
                </a:lvl2pPr>
                <a:lvl3pPr marL="1143000" indent="-228600" eaLnBrk="0" hangingPunct="0">
                  <a:spcBef>
                    <a:spcPct val="30000"/>
                  </a:spcBef>
                  <a:buClr>
                    <a:schemeClr val="hlink"/>
                  </a:buClr>
                  <a:buChar char="•"/>
                  <a:defRPr sz="1600">
                    <a:solidFill>
                      <a:schemeClr val="tx1"/>
                    </a:solidFill>
                    <a:latin typeface="Arial Unicode MS" pitchFamily="34" charset="-128"/>
                  </a:defRPr>
                </a:lvl3pPr>
                <a:lvl4pPr marL="1600200" indent="-228600" eaLnBrk="0" hangingPunct="0">
                  <a:spcBef>
                    <a:spcPct val="30000"/>
                  </a:spcBef>
                  <a:buClr>
                    <a:schemeClr val="hlink"/>
                  </a:buClr>
                  <a:buChar char="•"/>
                  <a:defRPr sz="1400">
                    <a:solidFill>
                      <a:srgbClr val="000000"/>
                    </a:solidFill>
                    <a:latin typeface="Arial Unicode MS" pitchFamily="34" charset="-128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chemeClr val="hlink"/>
                  </a:buClr>
                  <a:buChar char="•"/>
                  <a:defRPr sz="1400">
                    <a:solidFill>
                      <a:srgbClr val="3366FF"/>
                    </a:solidFill>
                    <a:latin typeface="Arial Unicode MS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Char char="•"/>
                  <a:defRPr sz="1400">
                    <a:solidFill>
                      <a:srgbClr val="3366FF"/>
                    </a:solidFill>
                    <a:latin typeface="Arial Unicode MS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Char char="•"/>
                  <a:defRPr sz="1400">
                    <a:solidFill>
                      <a:srgbClr val="3366FF"/>
                    </a:solidFill>
                    <a:latin typeface="Arial Unicode MS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Char char="•"/>
                  <a:defRPr sz="1400">
                    <a:solidFill>
                      <a:srgbClr val="3366FF"/>
                    </a:solidFill>
                    <a:latin typeface="Arial Unicode MS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Char char="•"/>
                  <a:defRPr sz="1400">
                    <a:solidFill>
                      <a:srgbClr val="3366FF"/>
                    </a:solidFill>
                    <a:latin typeface="Arial Unicode MS" pitchFamily="34" charset="-128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</a:pPr>
                <a:r>
                  <a:rPr lang="en-US" altLang="en-US" sz="1000" b="1" dirty="0">
                    <a:solidFill>
                      <a:schemeClr val="bg1"/>
                    </a:solidFill>
                  </a:rPr>
                  <a:t>Reference</a:t>
                </a:r>
              </a:p>
            </p:txBody>
          </p:sp>
          <p:sp>
            <p:nvSpPr>
              <p:cNvPr id="21539" name="Rectangle 46"/>
              <p:cNvSpPr>
                <a:spLocks noChangeArrowheads="1"/>
              </p:cNvSpPr>
              <p:nvPr/>
            </p:nvSpPr>
            <p:spPr bwMode="auto">
              <a:xfrm>
                <a:off x="1104" y="2256"/>
                <a:ext cx="576" cy="144"/>
              </a:xfrm>
              <a:prstGeom prst="rect">
                <a:avLst/>
              </a:prstGeom>
              <a:grpFill/>
              <a:ln w="12700" algn="ctr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0" rIns="0" anchor="ctr"/>
              <a:lstStyle>
                <a:lvl1pPr eaLnBrk="0" hangingPunct="0">
                  <a:spcBef>
                    <a:spcPct val="50000"/>
                  </a:spcBef>
                  <a:defRPr sz="1600">
                    <a:solidFill>
                      <a:srgbClr val="000000"/>
                    </a:solidFill>
                    <a:latin typeface="Arial Unicode MS" pitchFamily="34" charset="-128"/>
                  </a:defRPr>
                </a:lvl1pPr>
                <a:lvl2pPr marL="742950" indent="-285750" eaLnBrk="0" hangingPunct="0">
                  <a:spcBef>
                    <a:spcPct val="40000"/>
                  </a:spcBef>
                  <a:buClr>
                    <a:schemeClr val="hlink"/>
                  </a:buClr>
                  <a:buChar char="•"/>
                  <a:defRPr sz="1600">
                    <a:solidFill>
                      <a:srgbClr val="000000"/>
                    </a:solidFill>
                    <a:latin typeface="Arial Unicode MS" pitchFamily="34" charset="-128"/>
                  </a:defRPr>
                </a:lvl2pPr>
                <a:lvl3pPr marL="1143000" indent="-228600" eaLnBrk="0" hangingPunct="0">
                  <a:spcBef>
                    <a:spcPct val="30000"/>
                  </a:spcBef>
                  <a:buClr>
                    <a:schemeClr val="hlink"/>
                  </a:buClr>
                  <a:buChar char="•"/>
                  <a:defRPr sz="1600">
                    <a:solidFill>
                      <a:schemeClr val="tx1"/>
                    </a:solidFill>
                    <a:latin typeface="Arial Unicode MS" pitchFamily="34" charset="-128"/>
                  </a:defRPr>
                </a:lvl3pPr>
                <a:lvl4pPr marL="1600200" indent="-228600" eaLnBrk="0" hangingPunct="0">
                  <a:spcBef>
                    <a:spcPct val="30000"/>
                  </a:spcBef>
                  <a:buClr>
                    <a:schemeClr val="hlink"/>
                  </a:buClr>
                  <a:buChar char="•"/>
                  <a:defRPr sz="1400">
                    <a:solidFill>
                      <a:srgbClr val="000000"/>
                    </a:solidFill>
                    <a:latin typeface="Arial Unicode MS" pitchFamily="34" charset="-128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chemeClr val="hlink"/>
                  </a:buClr>
                  <a:buChar char="•"/>
                  <a:defRPr sz="1400">
                    <a:solidFill>
                      <a:srgbClr val="3366FF"/>
                    </a:solidFill>
                    <a:latin typeface="Arial Unicode MS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Char char="•"/>
                  <a:defRPr sz="1400">
                    <a:solidFill>
                      <a:srgbClr val="3366FF"/>
                    </a:solidFill>
                    <a:latin typeface="Arial Unicode MS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Char char="•"/>
                  <a:defRPr sz="1400">
                    <a:solidFill>
                      <a:srgbClr val="3366FF"/>
                    </a:solidFill>
                    <a:latin typeface="Arial Unicode MS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Char char="•"/>
                  <a:defRPr sz="1400">
                    <a:solidFill>
                      <a:srgbClr val="3366FF"/>
                    </a:solidFill>
                    <a:latin typeface="Arial Unicode MS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Char char="•"/>
                  <a:defRPr sz="1400">
                    <a:solidFill>
                      <a:srgbClr val="3366FF"/>
                    </a:solidFill>
                    <a:latin typeface="Arial Unicode MS" pitchFamily="34" charset="-128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</a:pPr>
                <a:r>
                  <a:rPr lang="en-US" altLang="en-US" sz="1000" b="1" dirty="0">
                    <a:solidFill>
                      <a:schemeClr val="bg1"/>
                    </a:solidFill>
                  </a:rPr>
                  <a:t>Note</a:t>
                </a:r>
              </a:p>
            </p:txBody>
          </p:sp>
        </p:grpSp>
        <p:grpSp>
          <p:nvGrpSpPr>
            <p:cNvPr id="21526" name="Group 47"/>
            <p:cNvGrpSpPr>
              <a:grpSpLocks/>
            </p:cNvGrpSpPr>
            <p:nvPr/>
          </p:nvGrpSpPr>
          <p:grpSpPr bwMode="auto">
            <a:xfrm>
              <a:off x="3657600" y="5105400"/>
              <a:ext cx="914400" cy="914400"/>
              <a:chOff x="1104" y="1824"/>
              <a:chExt cx="576" cy="576"/>
            </a:xfrm>
            <a:solidFill>
              <a:srgbClr val="1106E8"/>
            </a:solidFill>
          </p:grpSpPr>
          <p:sp>
            <p:nvSpPr>
              <p:cNvPr id="21532" name="Rectangle 48"/>
              <p:cNvSpPr>
                <a:spLocks noChangeArrowheads="1"/>
              </p:cNvSpPr>
              <p:nvPr/>
            </p:nvSpPr>
            <p:spPr bwMode="auto">
              <a:xfrm>
                <a:off x="1104" y="1824"/>
                <a:ext cx="576" cy="144"/>
              </a:xfrm>
              <a:prstGeom prst="rect">
                <a:avLst/>
              </a:prstGeom>
              <a:grpFill/>
              <a:ln w="1270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0" rIns="0" anchor="ctr"/>
              <a:lstStyle>
                <a:lvl1pPr eaLnBrk="0" hangingPunct="0">
                  <a:spcBef>
                    <a:spcPct val="50000"/>
                  </a:spcBef>
                  <a:defRPr sz="1600">
                    <a:solidFill>
                      <a:srgbClr val="000000"/>
                    </a:solidFill>
                    <a:latin typeface="Arial Unicode MS" pitchFamily="34" charset="-128"/>
                  </a:defRPr>
                </a:lvl1pPr>
                <a:lvl2pPr marL="742950" indent="-285750" eaLnBrk="0" hangingPunct="0">
                  <a:spcBef>
                    <a:spcPct val="40000"/>
                  </a:spcBef>
                  <a:buClr>
                    <a:schemeClr val="hlink"/>
                  </a:buClr>
                  <a:buChar char="•"/>
                  <a:defRPr sz="1600">
                    <a:solidFill>
                      <a:srgbClr val="000000"/>
                    </a:solidFill>
                    <a:latin typeface="Arial Unicode MS" pitchFamily="34" charset="-128"/>
                  </a:defRPr>
                </a:lvl2pPr>
                <a:lvl3pPr marL="1143000" indent="-228600" eaLnBrk="0" hangingPunct="0">
                  <a:spcBef>
                    <a:spcPct val="30000"/>
                  </a:spcBef>
                  <a:buClr>
                    <a:schemeClr val="hlink"/>
                  </a:buClr>
                  <a:buChar char="•"/>
                  <a:defRPr sz="1600">
                    <a:solidFill>
                      <a:schemeClr val="tx1"/>
                    </a:solidFill>
                    <a:latin typeface="Arial Unicode MS" pitchFamily="34" charset="-128"/>
                  </a:defRPr>
                </a:lvl3pPr>
                <a:lvl4pPr marL="1600200" indent="-228600" eaLnBrk="0" hangingPunct="0">
                  <a:spcBef>
                    <a:spcPct val="30000"/>
                  </a:spcBef>
                  <a:buClr>
                    <a:schemeClr val="hlink"/>
                  </a:buClr>
                  <a:buChar char="•"/>
                  <a:defRPr sz="1400">
                    <a:solidFill>
                      <a:srgbClr val="000000"/>
                    </a:solidFill>
                    <a:latin typeface="Arial Unicode MS" pitchFamily="34" charset="-128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chemeClr val="hlink"/>
                  </a:buClr>
                  <a:buChar char="•"/>
                  <a:defRPr sz="1400">
                    <a:solidFill>
                      <a:srgbClr val="3366FF"/>
                    </a:solidFill>
                    <a:latin typeface="Arial Unicode MS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Char char="•"/>
                  <a:defRPr sz="1400">
                    <a:solidFill>
                      <a:srgbClr val="3366FF"/>
                    </a:solidFill>
                    <a:latin typeface="Arial Unicode MS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Char char="•"/>
                  <a:defRPr sz="1400">
                    <a:solidFill>
                      <a:srgbClr val="3366FF"/>
                    </a:solidFill>
                    <a:latin typeface="Arial Unicode MS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Char char="•"/>
                  <a:defRPr sz="1400">
                    <a:solidFill>
                      <a:srgbClr val="3366FF"/>
                    </a:solidFill>
                    <a:latin typeface="Arial Unicode MS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Char char="•"/>
                  <a:defRPr sz="1400">
                    <a:solidFill>
                      <a:srgbClr val="3366FF"/>
                    </a:solidFill>
                    <a:latin typeface="Arial Unicode MS" pitchFamily="34" charset="-128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</a:pPr>
                <a:r>
                  <a:rPr lang="en-US" altLang="en-US" sz="1000" b="1" dirty="0">
                    <a:solidFill>
                      <a:schemeClr val="bg1"/>
                    </a:solidFill>
                  </a:rPr>
                  <a:t>Reason</a:t>
                </a:r>
              </a:p>
            </p:txBody>
          </p:sp>
          <p:sp>
            <p:nvSpPr>
              <p:cNvPr id="21533" name="Rectangle 49"/>
              <p:cNvSpPr>
                <a:spLocks noChangeArrowheads="1"/>
              </p:cNvSpPr>
              <p:nvPr/>
            </p:nvSpPr>
            <p:spPr bwMode="auto">
              <a:xfrm>
                <a:off x="1104" y="1968"/>
                <a:ext cx="576" cy="144"/>
              </a:xfrm>
              <a:prstGeom prst="rect">
                <a:avLst/>
              </a:prstGeom>
              <a:grpFill/>
              <a:ln w="12700" algn="ctr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0" rIns="0" anchor="ctr"/>
              <a:lstStyle>
                <a:lvl1pPr eaLnBrk="0" hangingPunct="0">
                  <a:spcBef>
                    <a:spcPct val="50000"/>
                  </a:spcBef>
                  <a:defRPr sz="1600">
                    <a:solidFill>
                      <a:srgbClr val="000000"/>
                    </a:solidFill>
                    <a:latin typeface="Arial Unicode MS" pitchFamily="34" charset="-128"/>
                  </a:defRPr>
                </a:lvl1pPr>
                <a:lvl2pPr marL="742950" indent="-285750" eaLnBrk="0" hangingPunct="0">
                  <a:spcBef>
                    <a:spcPct val="40000"/>
                  </a:spcBef>
                  <a:buClr>
                    <a:schemeClr val="hlink"/>
                  </a:buClr>
                  <a:buChar char="•"/>
                  <a:defRPr sz="1600">
                    <a:solidFill>
                      <a:srgbClr val="000000"/>
                    </a:solidFill>
                    <a:latin typeface="Arial Unicode MS" pitchFamily="34" charset="-128"/>
                  </a:defRPr>
                </a:lvl2pPr>
                <a:lvl3pPr marL="1143000" indent="-228600" eaLnBrk="0" hangingPunct="0">
                  <a:spcBef>
                    <a:spcPct val="30000"/>
                  </a:spcBef>
                  <a:buClr>
                    <a:schemeClr val="hlink"/>
                  </a:buClr>
                  <a:buChar char="•"/>
                  <a:defRPr sz="1600">
                    <a:solidFill>
                      <a:schemeClr val="tx1"/>
                    </a:solidFill>
                    <a:latin typeface="Arial Unicode MS" pitchFamily="34" charset="-128"/>
                  </a:defRPr>
                </a:lvl3pPr>
                <a:lvl4pPr marL="1600200" indent="-228600" eaLnBrk="0" hangingPunct="0">
                  <a:spcBef>
                    <a:spcPct val="30000"/>
                  </a:spcBef>
                  <a:buClr>
                    <a:schemeClr val="hlink"/>
                  </a:buClr>
                  <a:buChar char="•"/>
                  <a:defRPr sz="1400">
                    <a:solidFill>
                      <a:srgbClr val="000000"/>
                    </a:solidFill>
                    <a:latin typeface="Arial Unicode MS" pitchFamily="34" charset="-128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chemeClr val="hlink"/>
                  </a:buClr>
                  <a:buChar char="•"/>
                  <a:defRPr sz="1400">
                    <a:solidFill>
                      <a:srgbClr val="3366FF"/>
                    </a:solidFill>
                    <a:latin typeface="Arial Unicode MS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Char char="•"/>
                  <a:defRPr sz="1400">
                    <a:solidFill>
                      <a:srgbClr val="3366FF"/>
                    </a:solidFill>
                    <a:latin typeface="Arial Unicode MS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Char char="•"/>
                  <a:defRPr sz="1400">
                    <a:solidFill>
                      <a:srgbClr val="3366FF"/>
                    </a:solidFill>
                    <a:latin typeface="Arial Unicode MS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Char char="•"/>
                  <a:defRPr sz="1400">
                    <a:solidFill>
                      <a:srgbClr val="3366FF"/>
                    </a:solidFill>
                    <a:latin typeface="Arial Unicode MS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Char char="•"/>
                  <a:defRPr sz="1400">
                    <a:solidFill>
                      <a:srgbClr val="3366FF"/>
                    </a:solidFill>
                    <a:latin typeface="Arial Unicode MS" pitchFamily="34" charset="-128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</a:pPr>
                <a:r>
                  <a:rPr lang="en-US" altLang="en-US" sz="1000" b="1" dirty="0">
                    <a:solidFill>
                      <a:schemeClr val="bg1"/>
                    </a:solidFill>
                  </a:rPr>
                  <a:t>Rationale</a:t>
                </a:r>
              </a:p>
            </p:txBody>
          </p:sp>
          <p:sp>
            <p:nvSpPr>
              <p:cNvPr id="21534" name="Rectangle 50"/>
              <p:cNvSpPr>
                <a:spLocks noChangeArrowheads="1"/>
              </p:cNvSpPr>
              <p:nvPr/>
            </p:nvSpPr>
            <p:spPr bwMode="auto">
              <a:xfrm>
                <a:off x="1104" y="2112"/>
                <a:ext cx="576" cy="144"/>
              </a:xfrm>
              <a:prstGeom prst="rect">
                <a:avLst/>
              </a:prstGeom>
              <a:grpFill/>
              <a:ln w="12700" algn="ctr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0" rIns="0" anchor="ctr"/>
              <a:lstStyle>
                <a:lvl1pPr eaLnBrk="0" hangingPunct="0">
                  <a:spcBef>
                    <a:spcPct val="50000"/>
                  </a:spcBef>
                  <a:defRPr sz="1600">
                    <a:solidFill>
                      <a:srgbClr val="000000"/>
                    </a:solidFill>
                    <a:latin typeface="Arial Unicode MS" pitchFamily="34" charset="-128"/>
                  </a:defRPr>
                </a:lvl1pPr>
                <a:lvl2pPr marL="742950" indent="-285750" eaLnBrk="0" hangingPunct="0">
                  <a:spcBef>
                    <a:spcPct val="40000"/>
                  </a:spcBef>
                  <a:buClr>
                    <a:schemeClr val="hlink"/>
                  </a:buClr>
                  <a:buChar char="•"/>
                  <a:defRPr sz="1600">
                    <a:solidFill>
                      <a:srgbClr val="000000"/>
                    </a:solidFill>
                    <a:latin typeface="Arial Unicode MS" pitchFamily="34" charset="-128"/>
                  </a:defRPr>
                </a:lvl2pPr>
                <a:lvl3pPr marL="1143000" indent="-228600" eaLnBrk="0" hangingPunct="0">
                  <a:spcBef>
                    <a:spcPct val="30000"/>
                  </a:spcBef>
                  <a:buClr>
                    <a:schemeClr val="hlink"/>
                  </a:buClr>
                  <a:buChar char="•"/>
                  <a:defRPr sz="1600">
                    <a:solidFill>
                      <a:schemeClr val="tx1"/>
                    </a:solidFill>
                    <a:latin typeface="Arial Unicode MS" pitchFamily="34" charset="-128"/>
                  </a:defRPr>
                </a:lvl3pPr>
                <a:lvl4pPr marL="1600200" indent="-228600" eaLnBrk="0" hangingPunct="0">
                  <a:spcBef>
                    <a:spcPct val="30000"/>
                  </a:spcBef>
                  <a:buClr>
                    <a:schemeClr val="hlink"/>
                  </a:buClr>
                  <a:buChar char="•"/>
                  <a:defRPr sz="1400">
                    <a:solidFill>
                      <a:srgbClr val="000000"/>
                    </a:solidFill>
                    <a:latin typeface="Arial Unicode MS" pitchFamily="34" charset="-128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chemeClr val="hlink"/>
                  </a:buClr>
                  <a:buChar char="•"/>
                  <a:defRPr sz="1400">
                    <a:solidFill>
                      <a:srgbClr val="3366FF"/>
                    </a:solidFill>
                    <a:latin typeface="Arial Unicode MS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Char char="•"/>
                  <a:defRPr sz="1400">
                    <a:solidFill>
                      <a:srgbClr val="3366FF"/>
                    </a:solidFill>
                    <a:latin typeface="Arial Unicode MS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Char char="•"/>
                  <a:defRPr sz="1400">
                    <a:solidFill>
                      <a:srgbClr val="3366FF"/>
                    </a:solidFill>
                    <a:latin typeface="Arial Unicode MS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Char char="•"/>
                  <a:defRPr sz="1400">
                    <a:solidFill>
                      <a:srgbClr val="3366FF"/>
                    </a:solidFill>
                    <a:latin typeface="Arial Unicode MS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Char char="•"/>
                  <a:defRPr sz="1400">
                    <a:solidFill>
                      <a:srgbClr val="3366FF"/>
                    </a:solidFill>
                    <a:latin typeface="Arial Unicode MS" pitchFamily="34" charset="-128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</a:pPr>
                <a:r>
                  <a:rPr lang="en-US" altLang="en-US" sz="1000" b="1" dirty="0">
                    <a:solidFill>
                      <a:schemeClr val="bg1"/>
                    </a:solidFill>
                  </a:rPr>
                  <a:t>Reference</a:t>
                </a:r>
              </a:p>
            </p:txBody>
          </p:sp>
          <p:sp>
            <p:nvSpPr>
              <p:cNvPr id="21535" name="Rectangle 51"/>
              <p:cNvSpPr>
                <a:spLocks noChangeArrowheads="1"/>
              </p:cNvSpPr>
              <p:nvPr/>
            </p:nvSpPr>
            <p:spPr bwMode="auto">
              <a:xfrm>
                <a:off x="1104" y="2256"/>
                <a:ext cx="576" cy="144"/>
              </a:xfrm>
              <a:prstGeom prst="rect">
                <a:avLst/>
              </a:prstGeom>
              <a:grpFill/>
              <a:ln w="12700" algn="ctr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0" rIns="0" anchor="ctr"/>
              <a:lstStyle>
                <a:lvl1pPr eaLnBrk="0" hangingPunct="0">
                  <a:spcBef>
                    <a:spcPct val="50000"/>
                  </a:spcBef>
                  <a:defRPr sz="1600">
                    <a:solidFill>
                      <a:srgbClr val="000000"/>
                    </a:solidFill>
                    <a:latin typeface="Arial Unicode MS" pitchFamily="34" charset="-128"/>
                  </a:defRPr>
                </a:lvl1pPr>
                <a:lvl2pPr marL="742950" indent="-285750" eaLnBrk="0" hangingPunct="0">
                  <a:spcBef>
                    <a:spcPct val="40000"/>
                  </a:spcBef>
                  <a:buClr>
                    <a:schemeClr val="hlink"/>
                  </a:buClr>
                  <a:buChar char="•"/>
                  <a:defRPr sz="1600">
                    <a:solidFill>
                      <a:srgbClr val="000000"/>
                    </a:solidFill>
                    <a:latin typeface="Arial Unicode MS" pitchFamily="34" charset="-128"/>
                  </a:defRPr>
                </a:lvl2pPr>
                <a:lvl3pPr marL="1143000" indent="-228600" eaLnBrk="0" hangingPunct="0">
                  <a:spcBef>
                    <a:spcPct val="30000"/>
                  </a:spcBef>
                  <a:buClr>
                    <a:schemeClr val="hlink"/>
                  </a:buClr>
                  <a:buChar char="•"/>
                  <a:defRPr sz="1600">
                    <a:solidFill>
                      <a:schemeClr val="tx1"/>
                    </a:solidFill>
                    <a:latin typeface="Arial Unicode MS" pitchFamily="34" charset="-128"/>
                  </a:defRPr>
                </a:lvl3pPr>
                <a:lvl4pPr marL="1600200" indent="-228600" eaLnBrk="0" hangingPunct="0">
                  <a:spcBef>
                    <a:spcPct val="30000"/>
                  </a:spcBef>
                  <a:buClr>
                    <a:schemeClr val="hlink"/>
                  </a:buClr>
                  <a:buChar char="•"/>
                  <a:defRPr sz="1400">
                    <a:solidFill>
                      <a:srgbClr val="000000"/>
                    </a:solidFill>
                    <a:latin typeface="Arial Unicode MS" pitchFamily="34" charset="-128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chemeClr val="hlink"/>
                  </a:buClr>
                  <a:buChar char="•"/>
                  <a:defRPr sz="1400">
                    <a:solidFill>
                      <a:srgbClr val="3366FF"/>
                    </a:solidFill>
                    <a:latin typeface="Arial Unicode MS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Char char="•"/>
                  <a:defRPr sz="1400">
                    <a:solidFill>
                      <a:srgbClr val="3366FF"/>
                    </a:solidFill>
                    <a:latin typeface="Arial Unicode MS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Char char="•"/>
                  <a:defRPr sz="1400">
                    <a:solidFill>
                      <a:srgbClr val="3366FF"/>
                    </a:solidFill>
                    <a:latin typeface="Arial Unicode MS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Char char="•"/>
                  <a:defRPr sz="1400">
                    <a:solidFill>
                      <a:srgbClr val="3366FF"/>
                    </a:solidFill>
                    <a:latin typeface="Arial Unicode MS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Char char="•"/>
                  <a:defRPr sz="1400">
                    <a:solidFill>
                      <a:srgbClr val="3366FF"/>
                    </a:solidFill>
                    <a:latin typeface="Arial Unicode MS" pitchFamily="34" charset="-128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</a:pPr>
                <a:r>
                  <a:rPr lang="en-US" altLang="en-US" sz="1000" b="1" dirty="0">
                    <a:solidFill>
                      <a:schemeClr val="bg1"/>
                    </a:solidFill>
                  </a:rPr>
                  <a:t>Note</a:t>
                </a:r>
              </a:p>
            </p:txBody>
          </p:sp>
        </p:grpSp>
        <p:grpSp>
          <p:nvGrpSpPr>
            <p:cNvPr id="21527" name="Group 52"/>
            <p:cNvGrpSpPr>
              <a:grpSpLocks/>
            </p:cNvGrpSpPr>
            <p:nvPr/>
          </p:nvGrpSpPr>
          <p:grpSpPr bwMode="auto">
            <a:xfrm>
              <a:off x="3581400" y="3505200"/>
              <a:ext cx="914400" cy="914400"/>
              <a:chOff x="1104" y="1824"/>
              <a:chExt cx="576" cy="576"/>
            </a:xfrm>
            <a:solidFill>
              <a:srgbClr val="1106E8"/>
            </a:solidFill>
          </p:grpSpPr>
          <p:sp>
            <p:nvSpPr>
              <p:cNvPr id="21528" name="Rectangle 53"/>
              <p:cNvSpPr>
                <a:spLocks noChangeArrowheads="1"/>
              </p:cNvSpPr>
              <p:nvPr/>
            </p:nvSpPr>
            <p:spPr bwMode="auto">
              <a:xfrm>
                <a:off x="1104" y="1824"/>
                <a:ext cx="576" cy="144"/>
              </a:xfrm>
              <a:prstGeom prst="rect">
                <a:avLst/>
              </a:prstGeom>
              <a:grpFill/>
              <a:ln w="1270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0" rIns="0" anchor="ctr"/>
              <a:lstStyle>
                <a:lvl1pPr eaLnBrk="0" hangingPunct="0">
                  <a:spcBef>
                    <a:spcPct val="50000"/>
                  </a:spcBef>
                  <a:defRPr sz="1600">
                    <a:solidFill>
                      <a:srgbClr val="000000"/>
                    </a:solidFill>
                    <a:latin typeface="Arial Unicode MS" pitchFamily="34" charset="-128"/>
                  </a:defRPr>
                </a:lvl1pPr>
                <a:lvl2pPr marL="742950" indent="-285750" eaLnBrk="0" hangingPunct="0">
                  <a:spcBef>
                    <a:spcPct val="40000"/>
                  </a:spcBef>
                  <a:buClr>
                    <a:schemeClr val="hlink"/>
                  </a:buClr>
                  <a:buChar char="•"/>
                  <a:defRPr sz="1600">
                    <a:solidFill>
                      <a:srgbClr val="000000"/>
                    </a:solidFill>
                    <a:latin typeface="Arial Unicode MS" pitchFamily="34" charset="-128"/>
                  </a:defRPr>
                </a:lvl2pPr>
                <a:lvl3pPr marL="1143000" indent="-228600" eaLnBrk="0" hangingPunct="0">
                  <a:spcBef>
                    <a:spcPct val="30000"/>
                  </a:spcBef>
                  <a:buClr>
                    <a:schemeClr val="hlink"/>
                  </a:buClr>
                  <a:buChar char="•"/>
                  <a:defRPr sz="1600">
                    <a:solidFill>
                      <a:schemeClr val="tx1"/>
                    </a:solidFill>
                    <a:latin typeface="Arial Unicode MS" pitchFamily="34" charset="-128"/>
                  </a:defRPr>
                </a:lvl3pPr>
                <a:lvl4pPr marL="1600200" indent="-228600" eaLnBrk="0" hangingPunct="0">
                  <a:spcBef>
                    <a:spcPct val="30000"/>
                  </a:spcBef>
                  <a:buClr>
                    <a:schemeClr val="hlink"/>
                  </a:buClr>
                  <a:buChar char="•"/>
                  <a:defRPr sz="1400">
                    <a:solidFill>
                      <a:srgbClr val="000000"/>
                    </a:solidFill>
                    <a:latin typeface="Arial Unicode MS" pitchFamily="34" charset="-128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chemeClr val="hlink"/>
                  </a:buClr>
                  <a:buChar char="•"/>
                  <a:defRPr sz="1400">
                    <a:solidFill>
                      <a:srgbClr val="3366FF"/>
                    </a:solidFill>
                    <a:latin typeface="Arial Unicode MS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Char char="•"/>
                  <a:defRPr sz="1400">
                    <a:solidFill>
                      <a:srgbClr val="3366FF"/>
                    </a:solidFill>
                    <a:latin typeface="Arial Unicode MS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Char char="•"/>
                  <a:defRPr sz="1400">
                    <a:solidFill>
                      <a:srgbClr val="3366FF"/>
                    </a:solidFill>
                    <a:latin typeface="Arial Unicode MS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Char char="•"/>
                  <a:defRPr sz="1400">
                    <a:solidFill>
                      <a:srgbClr val="3366FF"/>
                    </a:solidFill>
                    <a:latin typeface="Arial Unicode MS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Char char="•"/>
                  <a:defRPr sz="1400">
                    <a:solidFill>
                      <a:srgbClr val="3366FF"/>
                    </a:solidFill>
                    <a:latin typeface="Arial Unicode MS" pitchFamily="34" charset="-128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</a:pPr>
                <a:r>
                  <a:rPr lang="en-US" altLang="en-US" sz="1000" b="1" dirty="0">
                    <a:solidFill>
                      <a:schemeClr val="bg1"/>
                    </a:solidFill>
                  </a:rPr>
                  <a:t>Reason</a:t>
                </a:r>
              </a:p>
            </p:txBody>
          </p:sp>
          <p:sp>
            <p:nvSpPr>
              <p:cNvPr id="21529" name="Rectangle 54"/>
              <p:cNvSpPr>
                <a:spLocks noChangeArrowheads="1"/>
              </p:cNvSpPr>
              <p:nvPr/>
            </p:nvSpPr>
            <p:spPr bwMode="auto">
              <a:xfrm>
                <a:off x="1104" y="1968"/>
                <a:ext cx="576" cy="144"/>
              </a:xfrm>
              <a:prstGeom prst="rect">
                <a:avLst/>
              </a:prstGeom>
              <a:grpFill/>
              <a:ln w="12700" algn="ctr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0" rIns="0" anchor="ctr"/>
              <a:lstStyle>
                <a:lvl1pPr eaLnBrk="0" hangingPunct="0">
                  <a:spcBef>
                    <a:spcPct val="50000"/>
                  </a:spcBef>
                  <a:defRPr sz="1600">
                    <a:solidFill>
                      <a:srgbClr val="000000"/>
                    </a:solidFill>
                    <a:latin typeface="Arial Unicode MS" pitchFamily="34" charset="-128"/>
                  </a:defRPr>
                </a:lvl1pPr>
                <a:lvl2pPr marL="742950" indent="-285750" eaLnBrk="0" hangingPunct="0">
                  <a:spcBef>
                    <a:spcPct val="40000"/>
                  </a:spcBef>
                  <a:buClr>
                    <a:schemeClr val="hlink"/>
                  </a:buClr>
                  <a:buChar char="•"/>
                  <a:defRPr sz="1600">
                    <a:solidFill>
                      <a:srgbClr val="000000"/>
                    </a:solidFill>
                    <a:latin typeface="Arial Unicode MS" pitchFamily="34" charset="-128"/>
                  </a:defRPr>
                </a:lvl2pPr>
                <a:lvl3pPr marL="1143000" indent="-228600" eaLnBrk="0" hangingPunct="0">
                  <a:spcBef>
                    <a:spcPct val="30000"/>
                  </a:spcBef>
                  <a:buClr>
                    <a:schemeClr val="hlink"/>
                  </a:buClr>
                  <a:buChar char="•"/>
                  <a:defRPr sz="1600">
                    <a:solidFill>
                      <a:schemeClr val="tx1"/>
                    </a:solidFill>
                    <a:latin typeface="Arial Unicode MS" pitchFamily="34" charset="-128"/>
                  </a:defRPr>
                </a:lvl3pPr>
                <a:lvl4pPr marL="1600200" indent="-228600" eaLnBrk="0" hangingPunct="0">
                  <a:spcBef>
                    <a:spcPct val="30000"/>
                  </a:spcBef>
                  <a:buClr>
                    <a:schemeClr val="hlink"/>
                  </a:buClr>
                  <a:buChar char="•"/>
                  <a:defRPr sz="1400">
                    <a:solidFill>
                      <a:srgbClr val="000000"/>
                    </a:solidFill>
                    <a:latin typeface="Arial Unicode MS" pitchFamily="34" charset="-128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chemeClr val="hlink"/>
                  </a:buClr>
                  <a:buChar char="•"/>
                  <a:defRPr sz="1400">
                    <a:solidFill>
                      <a:srgbClr val="3366FF"/>
                    </a:solidFill>
                    <a:latin typeface="Arial Unicode MS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Char char="•"/>
                  <a:defRPr sz="1400">
                    <a:solidFill>
                      <a:srgbClr val="3366FF"/>
                    </a:solidFill>
                    <a:latin typeface="Arial Unicode MS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Char char="•"/>
                  <a:defRPr sz="1400">
                    <a:solidFill>
                      <a:srgbClr val="3366FF"/>
                    </a:solidFill>
                    <a:latin typeface="Arial Unicode MS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Char char="•"/>
                  <a:defRPr sz="1400">
                    <a:solidFill>
                      <a:srgbClr val="3366FF"/>
                    </a:solidFill>
                    <a:latin typeface="Arial Unicode MS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Char char="•"/>
                  <a:defRPr sz="1400">
                    <a:solidFill>
                      <a:srgbClr val="3366FF"/>
                    </a:solidFill>
                    <a:latin typeface="Arial Unicode MS" pitchFamily="34" charset="-128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</a:pPr>
                <a:r>
                  <a:rPr lang="en-US" altLang="en-US" sz="1000" b="1" dirty="0">
                    <a:solidFill>
                      <a:schemeClr val="bg1"/>
                    </a:solidFill>
                  </a:rPr>
                  <a:t>Rationale</a:t>
                </a:r>
              </a:p>
            </p:txBody>
          </p:sp>
          <p:sp>
            <p:nvSpPr>
              <p:cNvPr id="21530" name="Rectangle 55"/>
              <p:cNvSpPr>
                <a:spLocks noChangeArrowheads="1"/>
              </p:cNvSpPr>
              <p:nvPr/>
            </p:nvSpPr>
            <p:spPr bwMode="auto">
              <a:xfrm>
                <a:off x="1104" y="2112"/>
                <a:ext cx="576" cy="144"/>
              </a:xfrm>
              <a:prstGeom prst="rect">
                <a:avLst/>
              </a:prstGeom>
              <a:grpFill/>
              <a:ln w="12700" algn="ctr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0" rIns="0" anchor="ctr"/>
              <a:lstStyle>
                <a:lvl1pPr eaLnBrk="0" hangingPunct="0">
                  <a:spcBef>
                    <a:spcPct val="50000"/>
                  </a:spcBef>
                  <a:defRPr sz="1600">
                    <a:solidFill>
                      <a:srgbClr val="000000"/>
                    </a:solidFill>
                    <a:latin typeface="Arial Unicode MS" pitchFamily="34" charset="-128"/>
                  </a:defRPr>
                </a:lvl1pPr>
                <a:lvl2pPr marL="742950" indent="-285750" eaLnBrk="0" hangingPunct="0">
                  <a:spcBef>
                    <a:spcPct val="40000"/>
                  </a:spcBef>
                  <a:buClr>
                    <a:schemeClr val="hlink"/>
                  </a:buClr>
                  <a:buChar char="•"/>
                  <a:defRPr sz="1600">
                    <a:solidFill>
                      <a:srgbClr val="000000"/>
                    </a:solidFill>
                    <a:latin typeface="Arial Unicode MS" pitchFamily="34" charset="-128"/>
                  </a:defRPr>
                </a:lvl2pPr>
                <a:lvl3pPr marL="1143000" indent="-228600" eaLnBrk="0" hangingPunct="0">
                  <a:spcBef>
                    <a:spcPct val="30000"/>
                  </a:spcBef>
                  <a:buClr>
                    <a:schemeClr val="hlink"/>
                  </a:buClr>
                  <a:buChar char="•"/>
                  <a:defRPr sz="1600">
                    <a:solidFill>
                      <a:schemeClr val="tx1"/>
                    </a:solidFill>
                    <a:latin typeface="Arial Unicode MS" pitchFamily="34" charset="-128"/>
                  </a:defRPr>
                </a:lvl3pPr>
                <a:lvl4pPr marL="1600200" indent="-228600" eaLnBrk="0" hangingPunct="0">
                  <a:spcBef>
                    <a:spcPct val="30000"/>
                  </a:spcBef>
                  <a:buClr>
                    <a:schemeClr val="hlink"/>
                  </a:buClr>
                  <a:buChar char="•"/>
                  <a:defRPr sz="1400">
                    <a:solidFill>
                      <a:srgbClr val="000000"/>
                    </a:solidFill>
                    <a:latin typeface="Arial Unicode MS" pitchFamily="34" charset="-128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chemeClr val="hlink"/>
                  </a:buClr>
                  <a:buChar char="•"/>
                  <a:defRPr sz="1400">
                    <a:solidFill>
                      <a:srgbClr val="3366FF"/>
                    </a:solidFill>
                    <a:latin typeface="Arial Unicode MS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Char char="•"/>
                  <a:defRPr sz="1400">
                    <a:solidFill>
                      <a:srgbClr val="3366FF"/>
                    </a:solidFill>
                    <a:latin typeface="Arial Unicode MS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Char char="•"/>
                  <a:defRPr sz="1400">
                    <a:solidFill>
                      <a:srgbClr val="3366FF"/>
                    </a:solidFill>
                    <a:latin typeface="Arial Unicode MS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Char char="•"/>
                  <a:defRPr sz="1400">
                    <a:solidFill>
                      <a:srgbClr val="3366FF"/>
                    </a:solidFill>
                    <a:latin typeface="Arial Unicode MS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Char char="•"/>
                  <a:defRPr sz="1400">
                    <a:solidFill>
                      <a:srgbClr val="3366FF"/>
                    </a:solidFill>
                    <a:latin typeface="Arial Unicode MS" pitchFamily="34" charset="-128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</a:pPr>
                <a:r>
                  <a:rPr lang="en-US" altLang="en-US" sz="1000" b="1" dirty="0">
                    <a:solidFill>
                      <a:schemeClr val="bg1"/>
                    </a:solidFill>
                  </a:rPr>
                  <a:t>Reference</a:t>
                </a:r>
              </a:p>
            </p:txBody>
          </p:sp>
          <p:sp>
            <p:nvSpPr>
              <p:cNvPr id="21531" name="Rectangle 56"/>
              <p:cNvSpPr>
                <a:spLocks noChangeArrowheads="1"/>
              </p:cNvSpPr>
              <p:nvPr/>
            </p:nvSpPr>
            <p:spPr bwMode="auto">
              <a:xfrm>
                <a:off x="1104" y="2256"/>
                <a:ext cx="576" cy="144"/>
              </a:xfrm>
              <a:prstGeom prst="rect">
                <a:avLst/>
              </a:prstGeom>
              <a:grpFill/>
              <a:ln w="12700" algn="ctr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0" rIns="0" anchor="ctr"/>
              <a:lstStyle>
                <a:lvl1pPr eaLnBrk="0" hangingPunct="0">
                  <a:spcBef>
                    <a:spcPct val="50000"/>
                  </a:spcBef>
                  <a:defRPr sz="1600">
                    <a:solidFill>
                      <a:srgbClr val="000000"/>
                    </a:solidFill>
                    <a:latin typeface="Arial Unicode MS" pitchFamily="34" charset="-128"/>
                  </a:defRPr>
                </a:lvl1pPr>
                <a:lvl2pPr marL="742950" indent="-285750" eaLnBrk="0" hangingPunct="0">
                  <a:spcBef>
                    <a:spcPct val="40000"/>
                  </a:spcBef>
                  <a:buClr>
                    <a:schemeClr val="hlink"/>
                  </a:buClr>
                  <a:buChar char="•"/>
                  <a:defRPr sz="1600">
                    <a:solidFill>
                      <a:srgbClr val="000000"/>
                    </a:solidFill>
                    <a:latin typeface="Arial Unicode MS" pitchFamily="34" charset="-128"/>
                  </a:defRPr>
                </a:lvl2pPr>
                <a:lvl3pPr marL="1143000" indent="-228600" eaLnBrk="0" hangingPunct="0">
                  <a:spcBef>
                    <a:spcPct val="30000"/>
                  </a:spcBef>
                  <a:buClr>
                    <a:schemeClr val="hlink"/>
                  </a:buClr>
                  <a:buChar char="•"/>
                  <a:defRPr sz="1600">
                    <a:solidFill>
                      <a:schemeClr val="tx1"/>
                    </a:solidFill>
                    <a:latin typeface="Arial Unicode MS" pitchFamily="34" charset="-128"/>
                  </a:defRPr>
                </a:lvl3pPr>
                <a:lvl4pPr marL="1600200" indent="-228600" eaLnBrk="0" hangingPunct="0">
                  <a:spcBef>
                    <a:spcPct val="30000"/>
                  </a:spcBef>
                  <a:buClr>
                    <a:schemeClr val="hlink"/>
                  </a:buClr>
                  <a:buChar char="•"/>
                  <a:defRPr sz="1400">
                    <a:solidFill>
                      <a:srgbClr val="000000"/>
                    </a:solidFill>
                    <a:latin typeface="Arial Unicode MS" pitchFamily="34" charset="-128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chemeClr val="hlink"/>
                  </a:buClr>
                  <a:buChar char="•"/>
                  <a:defRPr sz="1400">
                    <a:solidFill>
                      <a:srgbClr val="3366FF"/>
                    </a:solidFill>
                    <a:latin typeface="Arial Unicode MS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Char char="•"/>
                  <a:defRPr sz="1400">
                    <a:solidFill>
                      <a:srgbClr val="3366FF"/>
                    </a:solidFill>
                    <a:latin typeface="Arial Unicode MS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Char char="•"/>
                  <a:defRPr sz="1400">
                    <a:solidFill>
                      <a:srgbClr val="3366FF"/>
                    </a:solidFill>
                    <a:latin typeface="Arial Unicode MS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Char char="•"/>
                  <a:defRPr sz="1400">
                    <a:solidFill>
                      <a:srgbClr val="3366FF"/>
                    </a:solidFill>
                    <a:latin typeface="Arial Unicode MS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Char char="•"/>
                  <a:defRPr sz="1400">
                    <a:solidFill>
                      <a:srgbClr val="3366FF"/>
                    </a:solidFill>
                    <a:latin typeface="Arial Unicode MS" pitchFamily="34" charset="-128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</a:pPr>
                <a:r>
                  <a:rPr lang="en-US" altLang="en-US" sz="1000" b="1" dirty="0">
                    <a:solidFill>
                      <a:schemeClr val="bg1"/>
                    </a:solidFill>
                  </a:rPr>
                  <a:t>Note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67444601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3SL	1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We are:</a:t>
            </a:r>
          </a:p>
          <a:p>
            <a:pPr lvl="1">
              <a:spcBef>
                <a:spcPts val="0"/>
              </a:spcBef>
              <a:spcAft>
                <a:spcPts val="0"/>
              </a:spcAft>
            </a:pPr>
            <a:r>
              <a:rPr lang="en-US" dirty="0"/>
              <a:t>Authors of Cradle requirements management (RM) / systems engineering (SE) tool</a:t>
            </a:r>
          </a:p>
          <a:p>
            <a:pPr lvl="1">
              <a:spcBef>
                <a:spcPts val="0"/>
              </a:spcBef>
              <a:spcAft>
                <a:spcPts val="0"/>
              </a:spcAft>
            </a:pPr>
            <a:r>
              <a:rPr lang="en-US" dirty="0"/>
              <a:t>Providers of Cradle-related RM and SE services</a:t>
            </a:r>
          </a:p>
          <a:p>
            <a:pPr>
              <a:spcBef>
                <a:spcPts val="2400"/>
              </a:spcBef>
            </a:pPr>
            <a:r>
              <a:rPr lang="en-US" dirty="0"/>
              <a:t>Contact:</a:t>
            </a:r>
          </a:p>
          <a:p>
            <a:pPr lvl="1">
              <a:spcBef>
                <a:spcPts val="0"/>
              </a:spcBef>
              <a:spcAft>
                <a:spcPts val="0"/>
              </a:spcAft>
              <a:tabLst>
                <a:tab pos="914400" algn="l"/>
                <a:tab pos="1435100" algn="l"/>
                <a:tab pos="2333625" algn="l"/>
                <a:tab pos="3657600" algn="l"/>
                <a:tab pos="4572000" algn="l"/>
                <a:tab pos="8229600" algn="r"/>
              </a:tabLst>
            </a:pPr>
            <a:r>
              <a:rPr lang="en-US" dirty="0"/>
              <a:t>Tel:			</a:t>
            </a:r>
            <a:r>
              <a:rPr lang="en-US" dirty="0">
                <a:solidFill>
                  <a:srgbClr val="1106E8"/>
                </a:solidFill>
              </a:rPr>
              <a:t>+44 1229 838867</a:t>
            </a:r>
          </a:p>
          <a:p>
            <a:pPr lvl="1">
              <a:spcBef>
                <a:spcPts val="0"/>
              </a:spcBef>
              <a:spcAft>
                <a:spcPts val="0"/>
              </a:spcAft>
              <a:tabLst>
                <a:tab pos="914400" algn="l"/>
                <a:tab pos="1435100" algn="l"/>
                <a:tab pos="2333625" algn="l"/>
                <a:tab pos="3657600" algn="l"/>
                <a:tab pos="4572000" algn="l"/>
                <a:tab pos="8229600" algn="r"/>
              </a:tabLst>
            </a:pPr>
            <a:r>
              <a:rPr lang="en-US" dirty="0"/>
              <a:t>Website: 		</a:t>
            </a:r>
            <a:r>
              <a:rPr lang="en-US" dirty="0">
                <a:hlinkClick r:id="rId2"/>
              </a:rPr>
              <a:t>http://www.threesl.com</a:t>
            </a:r>
            <a:endParaRPr lang="en-US" dirty="0"/>
          </a:p>
          <a:p>
            <a:pPr lvl="1">
              <a:spcBef>
                <a:spcPts val="0"/>
              </a:spcBef>
              <a:spcAft>
                <a:spcPts val="0"/>
              </a:spcAft>
              <a:tabLst>
                <a:tab pos="914400" algn="l"/>
                <a:tab pos="1435100" algn="l"/>
                <a:tab pos="2333625" algn="l"/>
                <a:tab pos="3657600" algn="l"/>
                <a:tab pos="4572000" algn="l"/>
                <a:tab pos="8229600" algn="r"/>
              </a:tabLst>
            </a:pPr>
            <a:r>
              <a:rPr lang="en-US" dirty="0"/>
              <a:t>E-mail:	Sales:	</a:t>
            </a:r>
            <a:r>
              <a:rPr lang="en-US" dirty="0">
                <a:hlinkClick r:id="rId3"/>
              </a:rPr>
              <a:t>salesdetails@threesl.com</a:t>
            </a:r>
            <a:br>
              <a:rPr lang="en-US" dirty="0"/>
            </a:br>
            <a:r>
              <a:rPr lang="en-US" dirty="0"/>
              <a:t>		Support:	</a:t>
            </a:r>
            <a:r>
              <a:rPr lang="en-US" dirty="0">
                <a:hlinkClick r:id="rId4"/>
              </a:rPr>
              <a:t>support@threesl.com</a:t>
            </a:r>
            <a:endParaRPr lang="en-US" dirty="0"/>
          </a:p>
          <a:p>
            <a:pPr lvl="1">
              <a:spcBef>
                <a:spcPts val="0"/>
              </a:spcBef>
              <a:spcAft>
                <a:spcPts val="0"/>
              </a:spcAft>
              <a:tabLst>
                <a:tab pos="914400" algn="l"/>
                <a:tab pos="1435100" algn="l"/>
                <a:tab pos="2333625" algn="l"/>
                <a:tab pos="3657600" algn="l"/>
                <a:tab pos="4572000" algn="l"/>
                <a:tab pos="8229600" algn="r"/>
              </a:tabLst>
            </a:pPr>
            <a:r>
              <a:rPr lang="en-US" dirty="0"/>
              <a:t>X:			</a:t>
            </a:r>
            <a:r>
              <a:rPr lang="en-US" dirty="0" err="1">
                <a:hlinkClick r:id="rId5"/>
              </a:rPr>
              <a:t>threesl</a:t>
            </a:r>
            <a:r>
              <a:rPr lang="en-US" dirty="0"/>
              <a:t>, please </a:t>
            </a:r>
            <a:r>
              <a:rPr lang="en-US" dirty="0">
                <a:hlinkClick r:id="rId6"/>
              </a:rPr>
              <a:t>follow us</a:t>
            </a:r>
            <a:endParaRPr lang="en-US" dirty="0"/>
          </a:p>
          <a:p>
            <a:pPr lvl="1">
              <a:spcBef>
                <a:spcPts val="0"/>
              </a:spcBef>
              <a:spcAft>
                <a:spcPts val="0"/>
              </a:spcAft>
              <a:tabLst>
                <a:tab pos="914400" algn="l"/>
                <a:tab pos="1435100" algn="l"/>
                <a:tab pos="2333625" algn="l"/>
                <a:tab pos="3657600" algn="l"/>
                <a:tab pos="4572000" algn="l"/>
                <a:tab pos="8229600" algn="r"/>
              </a:tabLst>
            </a:pPr>
            <a:r>
              <a:rPr lang="en-US" dirty="0"/>
              <a:t>Facebook:		</a:t>
            </a:r>
            <a:r>
              <a:rPr lang="en-US" dirty="0">
                <a:hlinkClick r:id="rId7"/>
              </a:rPr>
              <a:t>3slcradle</a:t>
            </a:r>
            <a:endParaRPr lang="en-US" dirty="0"/>
          </a:p>
          <a:p>
            <a:pPr lvl="1">
              <a:spcBef>
                <a:spcPts val="0"/>
              </a:spcBef>
              <a:spcAft>
                <a:spcPts val="0"/>
              </a:spcAft>
              <a:tabLst>
                <a:tab pos="914400" algn="l"/>
                <a:tab pos="1435100" algn="l"/>
                <a:tab pos="2333625" algn="l"/>
                <a:tab pos="3657600" algn="l"/>
                <a:tab pos="4572000" algn="l"/>
                <a:tab pos="8229600" algn="r"/>
              </a:tabLst>
            </a:pPr>
            <a:r>
              <a:rPr lang="en-US" dirty="0"/>
              <a:t>LinkedIn:		</a:t>
            </a:r>
            <a:r>
              <a:rPr lang="en-US" dirty="0">
                <a:hlinkClick r:id="rId8"/>
              </a:rPr>
              <a:t>3SL page </a:t>
            </a:r>
            <a:r>
              <a:rPr lang="en-US" dirty="0"/>
              <a:t>and </a:t>
            </a:r>
            <a:r>
              <a:rPr lang="en-US" dirty="0">
                <a:hlinkClick r:id="rId9"/>
              </a:rPr>
              <a:t>Cradle group</a:t>
            </a:r>
            <a:endParaRPr lang="en-US" dirty="0"/>
          </a:p>
          <a:p>
            <a:pPr lvl="1">
              <a:spcBef>
                <a:spcPts val="0"/>
              </a:spcBef>
              <a:spcAft>
                <a:spcPts val="0"/>
              </a:spcAft>
              <a:tabLst>
                <a:tab pos="914400" algn="l"/>
                <a:tab pos="1435100" algn="l"/>
                <a:tab pos="2333625" algn="l"/>
                <a:tab pos="3657600" algn="l"/>
                <a:tab pos="4572000" algn="l"/>
                <a:tab pos="8229600" algn="r"/>
              </a:tabLst>
            </a:pPr>
            <a:r>
              <a:rPr lang="en-US" dirty="0"/>
              <a:t>Skype:		mgw3sl</a:t>
            </a:r>
          </a:p>
          <a:p>
            <a:pPr lvl="1">
              <a:spcBef>
                <a:spcPts val="0"/>
              </a:spcBef>
              <a:spcAft>
                <a:spcPts val="0"/>
              </a:spcAft>
              <a:tabLst>
                <a:tab pos="914400" algn="l"/>
                <a:tab pos="1435100" algn="l"/>
                <a:tab pos="2333625" algn="l"/>
                <a:tab pos="3657600" algn="l"/>
                <a:tab pos="4572000" algn="l"/>
                <a:tab pos="8229600" algn="r"/>
              </a:tabLst>
            </a:pPr>
            <a:r>
              <a:rPr lang="en-US" dirty="0"/>
              <a:t>Xing:		</a:t>
            </a:r>
            <a:r>
              <a:rPr lang="en-US" dirty="0">
                <a:hlinkClick r:id="rId10"/>
              </a:rPr>
              <a:t>3SL</a:t>
            </a:r>
            <a:endParaRPr lang="en-US" dirty="0"/>
          </a:p>
          <a:p>
            <a:pPr lvl="1">
              <a:spcBef>
                <a:spcPts val="0"/>
              </a:spcBef>
              <a:spcAft>
                <a:spcPts val="0"/>
              </a:spcAft>
              <a:tabLst>
                <a:tab pos="914400" algn="l"/>
                <a:tab pos="1435100" algn="l"/>
                <a:tab pos="2333625" algn="l"/>
                <a:tab pos="3657600" algn="l"/>
                <a:tab pos="4572000" algn="l"/>
                <a:tab pos="8229600" algn="r"/>
              </a:tabLst>
            </a:pPr>
            <a:r>
              <a:rPr lang="en-US" dirty="0"/>
              <a:t>YouTube:		</a:t>
            </a:r>
            <a:r>
              <a:rPr lang="en-US" dirty="0">
                <a:hlinkClick r:id="rId11"/>
              </a:rPr>
              <a:t>3SLCradle</a:t>
            </a:r>
            <a:endParaRPr lang="en-US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2820" y="4938713"/>
            <a:ext cx="155222" cy="1828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5205412"/>
            <a:ext cx="276225" cy="19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1868" y="3836316"/>
            <a:ext cx="224488" cy="202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2820" y="4111812"/>
            <a:ext cx="182880" cy="1828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2820" y="4386767"/>
            <a:ext cx="182880" cy="1828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2820" y="4661722"/>
            <a:ext cx="182880" cy="1828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4750613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altLang="en-US" dirty="0"/>
              <a:t>Cross References: 2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 dirty="0"/>
              <a:t>With </a:t>
            </a:r>
            <a:r>
              <a:rPr lang="en-US" altLang="en-US" dirty="0">
                <a:solidFill>
                  <a:srgbClr val="1106E8"/>
                </a:solidFill>
              </a:rPr>
              <a:t>transitive cross referencing</a:t>
            </a:r>
            <a:r>
              <a:rPr lang="en-US" altLang="en-US" dirty="0"/>
              <a:t>, Cradle automatically and transparently:</a:t>
            </a:r>
          </a:p>
          <a:p>
            <a:pPr lvl="1" eaLnBrk="1" hangingPunct="1">
              <a:spcBef>
                <a:spcPts val="0"/>
              </a:spcBef>
            </a:pPr>
            <a:r>
              <a:rPr lang="en-US" altLang="en-US" dirty="0"/>
              <a:t>Finds </a:t>
            </a:r>
            <a:r>
              <a:rPr lang="en-US" altLang="en-US" sz="1700" i="1" dirty="0">
                <a:solidFill>
                  <a:srgbClr val="E60A0A"/>
                </a:solidFill>
              </a:rPr>
              <a:t>indirectly</a:t>
            </a:r>
            <a:r>
              <a:rPr lang="en-US" altLang="en-US" dirty="0"/>
              <a:t> linked items</a:t>
            </a:r>
          </a:p>
          <a:p>
            <a:pPr lvl="1" eaLnBrk="1" hangingPunct="1">
              <a:spcBef>
                <a:spcPts val="0"/>
              </a:spcBef>
            </a:pPr>
            <a:r>
              <a:rPr lang="en-US" altLang="en-US" dirty="0"/>
              <a:t>By following </a:t>
            </a:r>
            <a:r>
              <a:rPr lang="en-US" altLang="en-US" sz="1700" i="1" dirty="0">
                <a:solidFill>
                  <a:srgbClr val="E60A0A"/>
                </a:solidFill>
              </a:rPr>
              <a:t>chains</a:t>
            </a:r>
            <a:r>
              <a:rPr lang="en-US" altLang="en-US" dirty="0"/>
              <a:t> of multiple cross references</a:t>
            </a:r>
          </a:p>
          <a:p>
            <a:pPr lvl="1" eaLnBrk="1" hangingPunct="1">
              <a:spcBef>
                <a:spcPts val="0"/>
              </a:spcBef>
            </a:pPr>
            <a:r>
              <a:rPr lang="en-US" altLang="en-US" dirty="0"/>
              <a:t>Gives you </a:t>
            </a:r>
            <a:r>
              <a:rPr lang="en-US" altLang="en-US" sz="1700" i="1" dirty="0">
                <a:solidFill>
                  <a:srgbClr val="E60A0A"/>
                </a:solidFill>
              </a:rPr>
              <a:t>end-to-end</a:t>
            </a:r>
            <a:r>
              <a:rPr lang="en-US" altLang="en-US" dirty="0"/>
              <a:t>, </a:t>
            </a:r>
            <a:r>
              <a:rPr lang="en-US" altLang="en-US" sz="1700" i="1" dirty="0">
                <a:solidFill>
                  <a:srgbClr val="E60A0A"/>
                </a:solidFill>
              </a:rPr>
              <a:t>cross-lifecycle</a:t>
            </a:r>
            <a:r>
              <a:rPr lang="en-US" altLang="en-US" dirty="0"/>
              <a:t>, traceability, </a:t>
            </a:r>
            <a:r>
              <a:rPr lang="en-US" altLang="en-US" b="1" i="1" dirty="0"/>
              <a:t>very powerful</a:t>
            </a:r>
            <a:r>
              <a:rPr lang="en-US" altLang="en-US" dirty="0"/>
              <a:t>: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998125" y="2592387"/>
            <a:ext cx="5707475" cy="3503613"/>
            <a:chOff x="998125" y="2592387"/>
            <a:chExt cx="5707475" cy="3503613"/>
          </a:xfrm>
        </p:grpSpPr>
        <p:sp>
          <p:nvSpPr>
            <p:cNvPr id="22533" name="Rectangle 5"/>
            <p:cNvSpPr>
              <a:spLocks noChangeArrowheads="1"/>
            </p:cNvSpPr>
            <p:nvPr/>
          </p:nvSpPr>
          <p:spPr bwMode="auto">
            <a:xfrm>
              <a:off x="1455325" y="2592387"/>
              <a:ext cx="1037968" cy="389290"/>
            </a:xfrm>
            <a:prstGeom prst="rect">
              <a:avLst/>
            </a:prstGeom>
            <a:solidFill>
              <a:schemeClr val="bg1"/>
            </a:solidFill>
            <a:ln w="12700" algn="ctr">
              <a:solidFill>
                <a:srgbClr val="0A0AB2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rIns="0" anchor="ctr"/>
            <a:lstStyle>
              <a:lvl1pPr eaLnBrk="0" hangingPunct="0">
                <a:spcBef>
                  <a:spcPct val="50000"/>
                </a:spcBef>
                <a:defRPr sz="1600">
                  <a:solidFill>
                    <a:srgbClr val="000000"/>
                  </a:solidFill>
                  <a:latin typeface="Arial Unicode MS" pitchFamily="34" charset="-128"/>
                </a:defRPr>
              </a:lvl1pPr>
              <a:lvl2pPr marL="742950" indent="-285750" eaLnBrk="0" hangingPunct="0">
                <a:spcBef>
                  <a:spcPct val="40000"/>
                </a:spcBef>
                <a:buClr>
                  <a:schemeClr val="hlink"/>
                </a:buClr>
                <a:buChar char="•"/>
                <a:defRPr sz="1600">
                  <a:solidFill>
                    <a:srgbClr val="000000"/>
                  </a:solidFill>
                  <a:latin typeface="Arial Unicode MS" pitchFamily="34" charset="-128"/>
                </a:defRPr>
              </a:lvl2pPr>
              <a:lvl3pPr marL="1143000" indent="-228600" eaLnBrk="0" hangingPunct="0">
                <a:spcBef>
                  <a:spcPct val="30000"/>
                </a:spcBef>
                <a:buClr>
                  <a:schemeClr val="hlink"/>
                </a:buClr>
                <a:buChar char="•"/>
                <a:defRPr sz="1600">
                  <a:solidFill>
                    <a:schemeClr val="tx1"/>
                  </a:solidFill>
                  <a:latin typeface="Arial Unicode MS" pitchFamily="34" charset="-128"/>
                </a:defRPr>
              </a:lvl3pPr>
              <a:lvl4pPr marL="1600200" indent="-228600" eaLnBrk="0" hangingPunct="0">
                <a:spcBef>
                  <a:spcPct val="30000"/>
                </a:spcBef>
                <a:buClr>
                  <a:schemeClr val="hlink"/>
                </a:buClr>
                <a:buChar char="•"/>
                <a:defRPr sz="1400">
                  <a:solidFill>
                    <a:srgbClr val="000000"/>
                  </a:solidFill>
                  <a:latin typeface="Arial Unicode MS" pitchFamily="34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hlink"/>
                </a:buClr>
                <a:buChar char="•"/>
                <a:defRPr sz="1400">
                  <a:solidFill>
                    <a:srgbClr val="3366FF"/>
                  </a:solidFill>
                  <a:latin typeface="Arial Unicode MS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Char char="•"/>
                <a:defRPr sz="1400">
                  <a:solidFill>
                    <a:srgbClr val="3366FF"/>
                  </a:solidFill>
                  <a:latin typeface="Arial Unicode MS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Char char="•"/>
                <a:defRPr sz="1400">
                  <a:solidFill>
                    <a:srgbClr val="3366FF"/>
                  </a:solidFill>
                  <a:latin typeface="Arial Unicode MS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Char char="•"/>
                <a:defRPr sz="1400">
                  <a:solidFill>
                    <a:srgbClr val="3366FF"/>
                  </a:solidFill>
                  <a:latin typeface="Arial Unicode MS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Char char="•"/>
                <a:defRPr sz="1400">
                  <a:solidFill>
                    <a:srgbClr val="3366FF"/>
                  </a:solidFill>
                  <a:latin typeface="Arial Unicode MS" pitchFamily="34" charset="-128"/>
                </a:defRPr>
              </a:lvl9pPr>
            </a:lstStyle>
            <a:p>
              <a:pPr algn="ctr" eaLnBrk="1" hangingPunct="1">
                <a:lnSpc>
                  <a:spcPct val="90000"/>
                </a:lnSpc>
                <a:spcBef>
                  <a:spcPct val="0"/>
                </a:spcBef>
              </a:pPr>
              <a:r>
                <a:rPr lang="en-US" altLang="en-US" sz="1000" b="1" dirty="0">
                  <a:solidFill>
                    <a:srgbClr val="1106E8"/>
                  </a:solidFill>
                </a:rPr>
                <a:t>User</a:t>
              </a:r>
              <a:br>
                <a:rPr lang="en-US" altLang="en-US" sz="1000" b="1" dirty="0">
                  <a:solidFill>
                    <a:srgbClr val="1106E8"/>
                  </a:solidFill>
                </a:rPr>
              </a:br>
              <a:r>
                <a:rPr lang="en-US" altLang="en-US" sz="1000" b="1" dirty="0">
                  <a:solidFill>
                    <a:srgbClr val="1106E8"/>
                  </a:solidFill>
                </a:rPr>
                <a:t>Requirements</a:t>
              </a:r>
            </a:p>
          </p:txBody>
        </p:sp>
        <p:sp>
          <p:nvSpPr>
            <p:cNvPr id="22534" name="Rectangle 6"/>
            <p:cNvSpPr>
              <a:spLocks noChangeArrowheads="1"/>
            </p:cNvSpPr>
            <p:nvPr/>
          </p:nvSpPr>
          <p:spPr bwMode="auto">
            <a:xfrm>
              <a:off x="1714817" y="3370968"/>
              <a:ext cx="1037968" cy="389290"/>
            </a:xfrm>
            <a:prstGeom prst="rect">
              <a:avLst/>
            </a:prstGeom>
            <a:solidFill>
              <a:schemeClr val="bg1"/>
            </a:solidFill>
            <a:ln w="12700" algn="ctr">
              <a:solidFill>
                <a:srgbClr val="0A0AB2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rIns="0" anchor="ctr"/>
            <a:lstStyle/>
            <a:p>
              <a:pPr algn="ctr">
                <a:lnSpc>
                  <a:spcPct val="90000"/>
                </a:lnSpc>
                <a:spcBef>
                  <a:spcPct val="0"/>
                </a:spcBef>
              </a:pPr>
              <a:r>
                <a:rPr lang="en-US" altLang="en-US" sz="1000" b="1" dirty="0">
                  <a:solidFill>
                    <a:srgbClr val="1106E8"/>
                  </a:solidFill>
                  <a:latin typeface="Arial Unicode MS" pitchFamily="34" charset="-128"/>
                </a:rPr>
                <a:t>Use Cases</a:t>
              </a:r>
              <a:br>
                <a:rPr lang="en-US" altLang="en-US" sz="1000" b="1" dirty="0">
                  <a:solidFill>
                    <a:srgbClr val="1106E8"/>
                  </a:solidFill>
                  <a:latin typeface="Arial Unicode MS" pitchFamily="34" charset="-128"/>
                </a:rPr>
              </a:br>
              <a:r>
                <a:rPr lang="en-US" altLang="en-US" sz="1000" b="1" dirty="0">
                  <a:solidFill>
                    <a:srgbClr val="1106E8"/>
                  </a:solidFill>
                  <a:latin typeface="Arial Unicode MS" pitchFamily="34" charset="-128"/>
                </a:rPr>
                <a:t>Analysis Models</a:t>
              </a:r>
            </a:p>
          </p:txBody>
        </p:sp>
        <p:sp>
          <p:nvSpPr>
            <p:cNvPr id="22535" name="Rectangle 7"/>
            <p:cNvSpPr>
              <a:spLocks noChangeArrowheads="1"/>
            </p:cNvSpPr>
            <p:nvPr/>
          </p:nvSpPr>
          <p:spPr bwMode="auto">
            <a:xfrm>
              <a:off x="2233801" y="4928129"/>
              <a:ext cx="1037968" cy="389290"/>
            </a:xfrm>
            <a:prstGeom prst="rect">
              <a:avLst/>
            </a:prstGeom>
            <a:solidFill>
              <a:schemeClr val="bg1"/>
            </a:solidFill>
            <a:ln w="12700" algn="ctr">
              <a:solidFill>
                <a:srgbClr val="0A0AB2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rIns="0" anchor="ctr"/>
            <a:lstStyle/>
            <a:p>
              <a:pPr algn="ctr">
                <a:lnSpc>
                  <a:spcPct val="90000"/>
                </a:lnSpc>
                <a:spcBef>
                  <a:spcPct val="0"/>
                </a:spcBef>
              </a:pPr>
              <a:r>
                <a:rPr lang="en-US" altLang="en-US" sz="1000" b="1" dirty="0">
                  <a:solidFill>
                    <a:srgbClr val="1106E8"/>
                  </a:solidFill>
                  <a:latin typeface="Arial Unicode MS" pitchFamily="34" charset="-128"/>
                </a:rPr>
                <a:t>Architecture</a:t>
              </a:r>
              <a:br>
                <a:rPr lang="en-US" altLang="en-US" sz="1000" b="1" dirty="0">
                  <a:solidFill>
                    <a:srgbClr val="1106E8"/>
                  </a:solidFill>
                  <a:latin typeface="Arial Unicode MS" pitchFamily="34" charset="-128"/>
                </a:rPr>
              </a:br>
              <a:r>
                <a:rPr lang="en-US" altLang="en-US" sz="1000" b="1" dirty="0">
                  <a:solidFill>
                    <a:srgbClr val="1106E8"/>
                  </a:solidFill>
                  <a:latin typeface="Arial Unicode MS" pitchFamily="34" charset="-128"/>
                </a:rPr>
                <a:t>Models</a:t>
              </a:r>
            </a:p>
          </p:txBody>
        </p:sp>
        <p:sp>
          <p:nvSpPr>
            <p:cNvPr id="22536" name="Rectangle 8"/>
            <p:cNvSpPr>
              <a:spLocks noChangeArrowheads="1"/>
            </p:cNvSpPr>
            <p:nvPr/>
          </p:nvSpPr>
          <p:spPr bwMode="auto">
            <a:xfrm>
              <a:off x="1974309" y="4149548"/>
              <a:ext cx="1037968" cy="389290"/>
            </a:xfrm>
            <a:prstGeom prst="rect">
              <a:avLst/>
            </a:prstGeom>
            <a:solidFill>
              <a:schemeClr val="bg1"/>
            </a:solidFill>
            <a:ln w="12700" algn="ctr">
              <a:solidFill>
                <a:srgbClr val="0A0AB2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rIns="0" anchor="ctr"/>
            <a:lstStyle/>
            <a:p>
              <a:pPr algn="ctr">
                <a:lnSpc>
                  <a:spcPct val="90000"/>
                </a:lnSpc>
                <a:spcBef>
                  <a:spcPct val="0"/>
                </a:spcBef>
              </a:pPr>
              <a:r>
                <a:rPr lang="en-US" altLang="en-US" sz="1000" b="1" dirty="0">
                  <a:solidFill>
                    <a:srgbClr val="1106E8"/>
                  </a:solidFill>
                  <a:latin typeface="Arial Unicode MS" pitchFamily="34" charset="-128"/>
                </a:rPr>
                <a:t>System</a:t>
              </a:r>
              <a:br>
                <a:rPr lang="en-US" altLang="en-US" sz="1000" b="1" dirty="0">
                  <a:solidFill>
                    <a:srgbClr val="1106E8"/>
                  </a:solidFill>
                  <a:latin typeface="Arial Unicode MS" pitchFamily="34" charset="-128"/>
                </a:rPr>
              </a:br>
              <a:r>
                <a:rPr lang="en-US" altLang="en-US" sz="1000" b="1" dirty="0">
                  <a:solidFill>
                    <a:srgbClr val="1106E8"/>
                  </a:solidFill>
                  <a:latin typeface="Arial Unicode MS" pitchFamily="34" charset="-128"/>
                </a:rPr>
                <a:t>Requirements</a:t>
              </a:r>
            </a:p>
          </p:txBody>
        </p:sp>
        <p:sp>
          <p:nvSpPr>
            <p:cNvPr id="22537" name="Rectangle 9"/>
            <p:cNvSpPr>
              <a:spLocks noChangeArrowheads="1"/>
            </p:cNvSpPr>
            <p:nvPr/>
          </p:nvSpPr>
          <p:spPr bwMode="auto">
            <a:xfrm>
              <a:off x="2493293" y="5706710"/>
              <a:ext cx="1037968" cy="389290"/>
            </a:xfrm>
            <a:prstGeom prst="rect">
              <a:avLst/>
            </a:prstGeom>
            <a:solidFill>
              <a:schemeClr val="bg1"/>
            </a:solidFill>
            <a:ln w="12700" algn="ctr">
              <a:solidFill>
                <a:srgbClr val="0A0AB2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rIns="0" anchor="ctr"/>
            <a:lstStyle/>
            <a:p>
              <a:pPr algn="ctr">
                <a:lnSpc>
                  <a:spcPct val="90000"/>
                </a:lnSpc>
                <a:spcBef>
                  <a:spcPct val="0"/>
                </a:spcBef>
              </a:pPr>
              <a:r>
                <a:rPr lang="en-US" altLang="en-US" sz="1000" b="1" dirty="0">
                  <a:solidFill>
                    <a:srgbClr val="1106E8"/>
                  </a:solidFill>
                  <a:latin typeface="Arial Unicode MS" pitchFamily="34" charset="-128"/>
                </a:rPr>
                <a:t>Design</a:t>
              </a:r>
              <a:br>
                <a:rPr lang="en-US" altLang="en-US" sz="1000" b="1" dirty="0">
                  <a:solidFill>
                    <a:srgbClr val="1106E8"/>
                  </a:solidFill>
                  <a:latin typeface="Arial Unicode MS" pitchFamily="34" charset="-128"/>
                </a:rPr>
              </a:br>
              <a:r>
                <a:rPr lang="en-US" altLang="en-US" sz="1000" b="1" dirty="0">
                  <a:solidFill>
                    <a:srgbClr val="1106E8"/>
                  </a:solidFill>
                  <a:latin typeface="Arial Unicode MS" pitchFamily="34" charset="-128"/>
                </a:rPr>
                <a:t>Models</a:t>
              </a:r>
            </a:p>
          </p:txBody>
        </p:sp>
        <p:sp>
          <p:nvSpPr>
            <p:cNvPr id="22538" name="Rectangle 10"/>
            <p:cNvSpPr>
              <a:spLocks noChangeArrowheads="1"/>
            </p:cNvSpPr>
            <p:nvPr/>
          </p:nvSpPr>
          <p:spPr bwMode="auto">
            <a:xfrm>
              <a:off x="5217957" y="2592387"/>
              <a:ext cx="1037968" cy="389290"/>
            </a:xfrm>
            <a:prstGeom prst="rect">
              <a:avLst/>
            </a:prstGeom>
            <a:solidFill>
              <a:schemeClr val="bg1"/>
            </a:solidFill>
            <a:ln w="12700" algn="ctr">
              <a:solidFill>
                <a:srgbClr val="0A0AB2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rIns="0" anchor="ctr"/>
            <a:lstStyle/>
            <a:p>
              <a:pPr algn="ctr">
                <a:lnSpc>
                  <a:spcPct val="90000"/>
                </a:lnSpc>
                <a:spcBef>
                  <a:spcPct val="0"/>
                </a:spcBef>
              </a:pPr>
              <a:r>
                <a:rPr lang="en-US" altLang="en-US" sz="1000" b="1" dirty="0">
                  <a:solidFill>
                    <a:srgbClr val="1106E8"/>
                  </a:solidFill>
                  <a:latin typeface="Arial Unicode MS" pitchFamily="34" charset="-128"/>
                </a:rPr>
                <a:t>Acceptance</a:t>
              </a:r>
              <a:br>
                <a:rPr lang="en-US" altLang="en-US" sz="1000" b="1" dirty="0">
                  <a:solidFill>
                    <a:srgbClr val="1106E8"/>
                  </a:solidFill>
                  <a:latin typeface="Arial Unicode MS" pitchFamily="34" charset="-128"/>
                </a:rPr>
              </a:br>
              <a:r>
                <a:rPr lang="en-US" altLang="en-US" sz="1000" b="1" dirty="0">
                  <a:solidFill>
                    <a:srgbClr val="1106E8"/>
                  </a:solidFill>
                  <a:latin typeface="Arial Unicode MS" pitchFamily="34" charset="-128"/>
                </a:rPr>
                <a:t>Criteria</a:t>
              </a:r>
            </a:p>
          </p:txBody>
        </p:sp>
        <p:sp>
          <p:nvSpPr>
            <p:cNvPr id="22539" name="Rectangle 11"/>
            <p:cNvSpPr>
              <a:spLocks noChangeArrowheads="1"/>
            </p:cNvSpPr>
            <p:nvPr/>
          </p:nvSpPr>
          <p:spPr bwMode="auto">
            <a:xfrm>
              <a:off x="4893593" y="3760258"/>
              <a:ext cx="1037968" cy="389290"/>
            </a:xfrm>
            <a:prstGeom prst="rect">
              <a:avLst/>
            </a:prstGeom>
            <a:solidFill>
              <a:schemeClr val="bg1"/>
            </a:solidFill>
            <a:ln w="12700" algn="ctr">
              <a:solidFill>
                <a:srgbClr val="0A0AB2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rIns="0" anchor="ctr"/>
            <a:lstStyle/>
            <a:p>
              <a:pPr algn="ctr">
                <a:lnSpc>
                  <a:spcPct val="90000"/>
                </a:lnSpc>
                <a:spcBef>
                  <a:spcPct val="0"/>
                </a:spcBef>
              </a:pPr>
              <a:r>
                <a:rPr lang="en-US" altLang="en-US" sz="1000" b="1" dirty="0">
                  <a:solidFill>
                    <a:srgbClr val="1106E8"/>
                  </a:solidFill>
                  <a:latin typeface="Arial Unicode MS" pitchFamily="34" charset="-128"/>
                </a:rPr>
                <a:t>Verifications</a:t>
              </a:r>
            </a:p>
          </p:txBody>
        </p:sp>
        <p:sp>
          <p:nvSpPr>
            <p:cNvPr id="22540" name="Rectangle 12"/>
            <p:cNvSpPr>
              <a:spLocks noChangeArrowheads="1"/>
            </p:cNvSpPr>
            <p:nvPr/>
          </p:nvSpPr>
          <p:spPr bwMode="auto">
            <a:xfrm>
              <a:off x="4504355" y="4928129"/>
              <a:ext cx="1037968" cy="389290"/>
            </a:xfrm>
            <a:prstGeom prst="rect">
              <a:avLst/>
            </a:prstGeom>
            <a:solidFill>
              <a:schemeClr val="bg1"/>
            </a:solidFill>
            <a:ln w="12700" algn="ctr">
              <a:solidFill>
                <a:srgbClr val="0A0AB2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rIns="0" anchor="ctr"/>
            <a:lstStyle/>
            <a:p>
              <a:pPr algn="ctr">
                <a:lnSpc>
                  <a:spcPct val="90000"/>
                </a:lnSpc>
                <a:spcBef>
                  <a:spcPct val="0"/>
                </a:spcBef>
              </a:pPr>
              <a:r>
                <a:rPr lang="en-US" altLang="en-US" sz="1000" b="1" dirty="0">
                  <a:solidFill>
                    <a:srgbClr val="1106E8"/>
                  </a:solidFill>
                  <a:latin typeface="Arial Unicode MS" pitchFamily="34" charset="-128"/>
                </a:rPr>
                <a:t>Integration</a:t>
              </a:r>
              <a:br>
                <a:rPr lang="en-US" altLang="en-US" sz="1000" b="1" dirty="0">
                  <a:solidFill>
                    <a:srgbClr val="1106E8"/>
                  </a:solidFill>
                  <a:latin typeface="Arial Unicode MS" pitchFamily="34" charset="-128"/>
                </a:rPr>
              </a:br>
              <a:r>
                <a:rPr lang="en-US" altLang="en-US" sz="1000" b="1" dirty="0">
                  <a:solidFill>
                    <a:srgbClr val="1106E8"/>
                  </a:solidFill>
                  <a:latin typeface="Arial Unicode MS" pitchFamily="34" charset="-128"/>
                </a:rPr>
                <a:t>Tests</a:t>
              </a:r>
            </a:p>
          </p:txBody>
        </p:sp>
        <p:sp>
          <p:nvSpPr>
            <p:cNvPr id="22541" name="Rectangle 13"/>
            <p:cNvSpPr>
              <a:spLocks noChangeArrowheads="1"/>
            </p:cNvSpPr>
            <p:nvPr/>
          </p:nvSpPr>
          <p:spPr bwMode="auto">
            <a:xfrm>
              <a:off x="4244863" y="5706710"/>
              <a:ext cx="1037968" cy="389290"/>
            </a:xfrm>
            <a:prstGeom prst="rect">
              <a:avLst/>
            </a:prstGeom>
            <a:solidFill>
              <a:schemeClr val="bg1"/>
            </a:solidFill>
            <a:ln w="12700" algn="ctr">
              <a:solidFill>
                <a:srgbClr val="0A0AB2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rIns="0" anchor="ctr"/>
            <a:lstStyle/>
            <a:p>
              <a:pPr algn="ctr">
                <a:lnSpc>
                  <a:spcPct val="90000"/>
                </a:lnSpc>
                <a:spcBef>
                  <a:spcPct val="0"/>
                </a:spcBef>
              </a:pPr>
              <a:r>
                <a:rPr lang="en-US" altLang="en-US" sz="1000" b="1" dirty="0">
                  <a:solidFill>
                    <a:srgbClr val="1106E8"/>
                  </a:solidFill>
                  <a:latin typeface="Arial Unicode MS" pitchFamily="34" charset="-128"/>
                </a:rPr>
                <a:t>Unit / Module</a:t>
              </a:r>
              <a:br>
                <a:rPr lang="en-US" altLang="en-US" sz="1000" b="1" dirty="0">
                  <a:solidFill>
                    <a:srgbClr val="1106E8"/>
                  </a:solidFill>
                  <a:latin typeface="Arial Unicode MS" pitchFamily="34" charset="-128"/>
                </a:rPr>
              </a:br>
              <a:r>
                <a:rPr lang="en-US" altLang="en-US" sz="1000" b="1" dirty="0">
                  <a:solidFill>
                    <a:srgbClr val="1106E8"/>
                  </a:solidFill>
                  <a:latin typeface="Arial Unicode MS" pitchFamily="34" charset="-128"/>
                </a:rPr>
                <a:t>Tests</a:t>
              </a:r>
            </a:p>
          </p:txBody>
        </p:sp>
        <p:cxnSp>
          <p:nvCxnSpPr>
            <p:cNvPr id="22542" name="AutoShape 14"/>
            <p:cNvCxnSpPr>
              <a:cxnSpLocks noChangeShapeType="1"/>
              <a:stCxn id="22533" idx="2"/>
              <a:endCxn id="22534" idx="0"/>
            </p:cNvCxnSpPr>
            <p:nvPr/>
          </p:nvCxnSpPr>
          <p:spPr bwMode="auto">
            <a:xfrm>
              <a:off x="1974309" y="2981677"/>
              <a:ext cx="259492" cy="389290"/>
            </a:xfrm>
            <a:prstGeom prst="straightConnector1">
              <a:avLst/>
            </a:prstGeom>
            <a:noFill/>
            <a:ln w="12700">
              <a:solidFill>
                <a:srgbClr val="008000"/>
              </a:solidFill>
              <a:round/>
              <a:headEnd type="triangle" w="med" len="lg"/>
              <a:tailEnd type="triangle" w="med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2543" name="AutoShape 15"/>
            <p:cNvCxnSpPr>
              <a:cxnSpLocks noChangeShapeType="1"/>
              <a:stCxn id="22534" idx="2"/>
              <a:endCxn id="22536" idx="0"/>
            </p:cNvCxnSpPr>
            <p:nvPr/>
          </p:nvCxnSpPr>
          <p:spPr bwMode="auto">
            <a:xfrm>
              <a:off x="2233801" y="3760258"/>
              <a:ext cx="259492" cy="389290"/>
            </a:xfrm>
            <a:prstGeom prst="straightConnector1">
              <a:avLst/>
            </a:prstGeom>
            <a:noFill/>
            <a:ln w="12700">
              <a:solidFill>
                <a:srgbClr val="008000"/>
              </a:solidFill>
              <a:round/>
              <a:headEnd type="triangle" w="med" len="lg"/>
              <a:tailEnd type="triangle" w="med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2544" name="AutoShape 16"/>
            <p:cNvCxnSpPr>
              <a:cxnSpLocks noChangeShapeType="1"/>
              <a:stCxn id="22536" idx="2"/>
              <a:endCxn id="22535" idx="0"/>
            </p:cNvCxnSpPr>
            <p:nvPr/>
          </p:nvCxnSpPr>
          <p:spPr bwMode="auto">
            <a:xfrm>
              <a:off x="2493293" y="4538839"/>
              <a:ext cx="259492" cy="389290"/>
            </a:xfrm>
            <a:prstGeom prst="straightConnector1">
              <a:avLst/>
            </a:prstGeom>
            <a:noFill/>
            <a:ln w="12700">
              <a:solidFill>
                <a:srgbClr val="008000"/>
              </a:solidFill>
              <a:round/>
              <a:headEnd type="triangle" w="med" len="lg"/>
              <a:tailEnd type="triangle" w="med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2545" name="AutoShape 17"/>
            <p:cNvCxnSpPr>
              <a:cxnSpLocks noChangeShapeType="1"/>
              <a:stCxn id="22535" idx="2"/>
              <a:endCxn id="22537" idx="0"/>
            </p:cNvCxnSpPr>
            <p:nvPr/>
          </p:nvCxnSpPr>
          <p:spPr bwMode="auto">
            <a:xfrm>
              <a:off x="2752784" y="5317419"/>
              <a:ext cx="259492" cy="389290"/>
            </a:xfrm>
            <a:prstGeom prst="straightConnector1">
              <a:avLst/>
            </a:prstGeom>
            <a:noFill/>
            <a:ln w="12700">
              <a:solidFill>
                <a:srgbClr val="008000"/>
              </a:solidFill>
              <a:round/>
              <a:headEnd type="triangle" w="med" len="lg"/>
              <a:tailEnd type="triangle" w="med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2546" name="AutoShape 18"/>
            <p:cNvCxnSpPr>
              <a:cxnSpLocks noChangeShapeType="1"/>
              <a:stCxn id="22537" idx="3"/>
              <a:endCxn id="22541" idx="1"/>
            </p:cNvCxnSpPr>
            <p:nvPr/>
          </p:nvCxnSpPr>
          <p:spPr bwMode="auto">
            <a:xfrm>
              <a:off x="3531260" y="5901355"/>
              <a:ext cx="713603" cy="0"/>
            </a:xfrm>
            <a:prstGeom prst="straightConnector1">
              <a:avLst/>
            </a:prstGeom>
            <a:noFill/>
            <a:ln w="12700">
              <a:solidFill>
                <a:srgbClr val="008000"/>
              </a:solidFill>
              <a:round/>
              <a:headEnd type="triangle" w="med" len="lg"/>
              <a:tailEnd type="triangle" w="med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2547" name="AutoShape 19"/>
            <p:cNvCxnSpPr>
              <a:cxnSpLocks noChangeShapeType="1"/>
              <a:stCxn id="22541" idx="0"/>
              <a:endCxn id="22540" idx="2"/>
            </p:cNvCxnSpPr>
            <p:nvPr/>
          </p:nvCxnSpPr>
          <p:spPr bwMode="auto">
            <a:xfrm flipV="1">
              <a:off x="4763847" y="5317419"/>
              <a:ext cx="259492" cy="389290"/>
            </a:xfrm>
            <a:prstGeom prst="straightConnector1">
              <a:avLst/>
            </a:prstGeom>
            <a:noFill/>
            <a:ln w="12700">
              <a:solidFill>
                <a:srgbClr val="008000"/>
              </a:solidFill>
              <a:round/>
              <a:headEnd type="triangle" w="med" len="lg"/>
              <a:tailEnd type="triangle" w="med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2548" name="AutoShape 20"/>
            <p:cNvCxnSpPr>
              <a:cxnSpLocks noChangeShapeType="1"/>
              <a:stCxn id="22540" idx="0"/>
              <a:endCxn id="22539" idx="2"/>
            </p:cNvCxnSpPr>
            <p:nvPr/>
          </p:nvCxnSpPr>
          <p:spPr bwMode="auto">
            <a:xfrm flipV="1">
              <a:off x="5023339" y="4149548"/>
              <a:ext cx="389238" cy="778581"/>
            </a:xfrm>
            <a:prstGeom prst="straightConnector1">
              <a:avLst/>
            </a:prstGeom>
            <a:noFill/>
            <a:ln w="12700">
              <a:solidFill>
                <a:srgbClr val="008000"/>
              </a:solidFill>
              <a:round/>
              <a:headEnd type="triangle" w="med" len="lg"/>
              <a:tailEnd type="triangle" w="med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2549" name="AutoShape 21"/>
            <p:cNvCxnSpPr>
              <a:cxnSpLocks noChangeShapeType="1"/>
              <a:stCxn id="22539" idx="0"/>
              <a:endCxn id="22538" idx="2"/>
            </p:cNvCxnSpPr>
            <p:nvPr/>
          </p:nvCxnSpPr>
          <p:spPr bwMode="auto">
            <a:xfrm flipV="1">
              <a:off x="5412576" y="2981677"/>
              <a:ext cx="324365" cy="778581"/>
            </a:xfrm>
            <a:prstGeom prst="straightConnector1">
              <a:avLst/>
            </a:prstGeom>
            <a:noFill/>
            <a:ln w="12700">
              <a:solidFill>
                <a:srgbClr val="008000"/>
              </a:solidFill>
              <a:round/>
              <a:headEnd type="triangle" w="med" len="lg"/>
              <a:tailEnd type="triangle" w="med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2550" name="AutoShape 22"/>
            <p:cNvCxnSpPr>
              <a:cxnSpLocks noChangeShapeType="1"/>
              <a:stCxn id="22533" idx="3"/>
              <a:endCxn id="22538" idx="1"/>
            </p:cNvCxnSpPr>
            <p:nvPr/>
          </p:nvCxnSpPr>
          <p:spPr bwMode="auto">
            <a:xfrm>
              <a:off x="2493293" y="2787032"/>
              <a:ext cx="2724665" cy="0"/>
            </a:xfrm>
            <a:prstGeom prst="straightConnector1">
              <a:avLst/>
            </a:prstGeom>
            <a:noFill/>
            <a:ln w="12700">
              <a:solidFill>
                <a:srgbClr val="E60A0A"/>
              </a:solidFill>
              <a:prstDash val="dash"/>
              <a:round/>
              <a:headEnd type="triangle" w="med" len="lg"/>
              <a:tailEnd type="triangle" w="med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2551" name="AutoShape 23"/>
            <p:cNvCxnSpPr>
              <a:cxnSpLocks noChangeShapeType="1"/>
              <a:stCxn id="22534" idx="3"/>
              <a:endCxn id="22539" idx="1"/>
            </p:cNvCxnSpPr>
            <p:nvPr/>
          </p:nvCxnSpPr>
          <p:spPr bwMode="auto">
            <a:xfrm>
              <a:off x="2752784" y="3565613"/>
              <a:ext cx="2140808" cy="389290"/>
            </a:xfrm>
            <a:prstGeom prst="straightConnector1">
              <a:avLst/>
            </a:prstGeom>
            <a:noFill/>
            <a:ln w="12700">
              <a:solidFill>
                <a:srgbClr val="E60A0A"/>
              </a:solidFill>
              <a:prstDash val="dash"/>
              <a:round/>
              <a:headEnd type="triangle" w="med" len="lg"/>
              <a:tailEnd type="triangle" w="med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2552" name="AutoShape 24"/>
            <p:cNvCxnSpPr>
              <a:cxnSpLocks noChangeShapeType="1"/>
              <a:stCxn id="22536" idx="3"/>
              <a:endCxn id="22539" idx="1"/>
            </p:cNvCxnSpPr>
            <p:nvPr/>
          </p:nvCxnSpPr>
          <p:spPr bwMode="auto">
            <a:xfrm flipV="1">
              <a:off x="3012276" y="3954903"/>
              <a:ext cx="1881316" cy="389290"/>
            </a:xfrm>
            <a:prstGeom prst="straightConnector1">
              <a:avLst/>
            </a:prstGeom>
            <a:noFill/>
            <a:ln w="12700">
              <a:solidFill>
                <a:srgbClr val="E60A0A"/>
              </a:solidFill>
              <a:prstDash val="dash"/>
              <a:round/>
              <a:headEnd type="triangle" w="med" len="lg"/>
              <a:tailEnd type="triangle" w="med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2553" name="AutoShape 25"/>
            <p:cNvCxnSpPr>
              <a:cxnSpLocks noChangeShapeType="1"/>
              <a:stCxn id="22535" idx="3"/>
              <a:endCxn id="22540" idx="1"/>
            </p:cNvCxnSpPr>
            <p:nvPr/>
          </p:nvCxnSpPr>
          <p:spPr bwMode="auto">
            <a:xfrm>
              <a:off x="3271768" y="5122774"/>
              <a:ext cx="1232586" cy="0"/>
            </a:xfrm>
            <a:prstGeom prst="straightConnector1">
              <a:avLst/>
            </a:prstGeom>
            <a:noFill/>
            <a:ln w="12700">
              <a:solidFill>
                <a:srgbClr val="E60A0A"/>
              </a:solidFill>
              <a:prstDash val="dash"/>
              <a:round/>
              <a:headEnd type="triangle" w="med" len="lg"/>
              <a:tailEnd type="triangle" w="med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22554" name="Rectangle 26"/>
            <p:cNvSpPr>
              <a:spLocks noChangeArrowheads="1"/>
            </p:cNvSpPr>
            <p:nvPr/>
          </p:nvSpPr>
          <p:spPr bwMode="auto">
            <a:xfrm>
              <a:off x="3295703" y="2822176"/>
              <a:ext cx="1381789" cy="16158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spcBef>
                  <a:spcPct val="50000"/>
                </a:spcBef>
                <a:defRPr sz="1600">
                  <a:solidFill>
                    <a:srgbClr val="000000"/>
                  </a:solidFill>
                  <a:latin typeface="Arial Unicode MS" pitchFamily="34" charset="-128"/>
                </a:defRPr>
              </a:lvl1pPr>
              <a:lvl2pPr marL="742950" indent="-285750" eaLnBrk="0" hangingPunct="0">
                <a:spcBef>
                  <a:spcPct val="40000"/>
                </a:spcBef>
                <a:buClr>
                  <a:schemeClr val="hlink"/>
                </a:buClr>
                <a:buChar char="•"/>
                <a:defRPr sz="1600">
                  <a:solidFill>
                    <a:srgbClr val="000000"/>
                  </a:solidFill>
                  <a:latin typeface="Arial Unicode MS" pitchFamily="34" charset="-128"/>
                </a:defRPr>
              </a:lvl2pPr>
              <a:lvl3pPr marL="1143000" indent="-228600" eaLnBrk="0" hangingPunct="0">
                <a:spcBef>
                  <a:spcPct val="30000"/>
                </a:spcBef>
                <a:buClr>
                  <a:schemeClr val="hlink"/>
                </a:buClr>
                <a:buChar char="•"/>
                <a:defRPr sz="1600">
                  <a:solidFill>
                    <a:schemeClr val="tx1"/>
                  </a:solidFill>
                  <a:latin typeface="Arial Unicode MS" pitchFamily="34" charset="-128"/>
                </a:defRPr>
              </a:lvl3pPr>
              <a:lvl4pPr marL="1600200" indent="-228600" eaLnBrk="0" hangingPunct="0">
                <a:spcBef>
                  <a:spcPct val="30000"/>
                </a:spcBef>
                <a:buClr>
                  <a:schemeClr val="hlink"/>
                </a:buClr>
                <a:buChar char="•"/>
                <a:defRPr sz="1400">
                  <a:solidFill>
                    <a:srgbClr val="000000"/>
                  </a:solidFill>
                  <a:latin typeface="Arial Unicode MS" pitchFamily="34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hlink"/>
                </a:buClr>
                <a:buChar char="•"/>
                <a:defRPr sz="1400">
                  <a:solidFill>
                    <a:srgbClr val="3366FF"/>
                  </a:solidFill>
                  <a:latin typeface="Arial Unicode MS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Char char="•"/>
                <a:defRPr sz="1400">
                  <a:solidFill>
                    <a:srgbClr val="3366FF"/>
                  </a:solidFill>
                  <a:latin typeface="Arial Unicode MS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Char char="•"/>
                <a:defRPr sz="1400">
                  <a:solidFill>
                    <a:srgbClr val="3366FF"/>
                  </a:solidFill>
                  <a:latin typeface="Arial Unicode MS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Char char="•"/>
                <a:defRPr sz="1400">
                  <a:solidFill>
                    <a:srgbClr val="3366FF"/>
                  </a:solidFill>
                  <a:latin typeface="Arial Unicode MS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Char char="•"/>
                <a:defRPr sz="1400">
                  <a:solidFill>
                    <a:srgbClr val="3366FF"/>
                  </a:solidFill>
                  <a:latin typeface="Arial Unicode MS" pitchFamily="34" charset="-128"/>
                </a:defRPr>
              </a:lvl9pPr>
            </a:lstStyle>
            <a:p>
              <a:pPr>
                <a:spcBef>
                  <a:spcPct val="0"/>
                </a:spcBef>
              </a:pPr>
              <a:r>
                <a:rPr lang="en-US" altLang="en-US" sz="1050" b="0" dirty="0">
                  <a:solidFill>
                    <a:srgbClr val="E60A0A"/>
                  </a:solidFill>
                </a:rPr>
                <a:t>Transitive relationships</a:t>
              </a:r>
            </a:p>
          </p:txBody>
        </p:sp>
        <p:sp>
          <p:nvSpPr>
            <p:cNvPr id="22555" name="Rectangle 27"/>
            <p:cNvSpPr>
              <a:spLocks noChangeArrowheads="1"/>
            </p:cNvSpPr>
            <p:nvPr/>
          </p:nvSpPr>
          <p:spPr bwMode="auto">
            <a:xfrm>
              <a:off x="3131725" y="3876504"/>
              <a:ext cx="1306448" cy="1538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spcBef>
                  <a:spcPct val="50000"/>
                </a:spcBef>
                <a:defRPr sz="1600">
                  <a:solidFill>
                    <a:srgbClr val="000000"/>
                  </a:solidFill>
                  <a:latin typeface="Arial Unicode MS" pitchFamily="34" charset="-128"/>
                </a:defRPr>
              </a:lvl1pPr>
              <a:lvl2pPr marL="742950" indent="-285750" eaLnBrk="0" hangingPunct="0">
                <a:spcBef>
                  <a:spcPct val="40000"/>
                </a:spcBef>
                <a:buClr>
                  <a:schemeClr val="hlink"/>
                </a:buClr>
                <a:buChar char="•"/>
                <a:defRPr sz="1600">
                  <a:solidFill>
                    <a:srgbClr val="000000"/>
                  </a:solidFill>
                  <a:latin typeface="Arial Unicode MS" pitchFamily="34" charset="-128"/>
                </a:defRPr>
              </a:lvl2pPr>
              <a:lvl3pPr marL="1143000" indent="-228600" eaLnBrk="0" hangingPunct="0">
                <a:spcBef>
                  <a:spcPct val="30000"/>
                </a:spcBef>
                <a:buClr>
                  <a:schemeClr val="hlink"/>
                </a:buClr>
                <a:buChar char="•"/>
                <a:defRPr sz="1600">
                  <a:solidFill>
                    <a:schemeClr val="tx1"/>
                  </a:solidFill>
                  <a:latin typeface="Arial Unicode MS" pitchFamily="34" charset="-128"/>
                </a:defRPr>
              </a:lvl3pPr>
              <a:lvl4pPr marL="1600200" indent="-228600" eaLnBrk="0" hangingPunct="0">
                <a:spcBef>
                  <a:spcPct val="30000"/>
                </a:spcBef>
                <a:buClr>
                  <a:schemeClr val="hlink"/>
                </a:buClr>
                <a:buChar char="•"/>
                <a:defRPr sz="1400">
                  <a:solidFill>
                    <a:srgbClr val="000000"/>
                  </a:solidFill>
                  <a:latin typeface="Arial Unicode MS" pitchFamily="34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hlink"/>
                </a:buClr>
                <a:buChar char="•"/>
                <a:defRPr sz="1400">
                  <a:solidFill>
                    <a:srgbClr val="3366FF"/>
                  </a:solidFill>
                  <a:latin typeface="Arial Unicode MS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Char char="•"/>
                <a:defRPr sz="1400">
                  <a:solidFill>
                    <a:srgbClr val="3366FF"/>
                  </a:solidFill>
                  <a:latin typeface="Arial Unicode MS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Char char="•"/>
                <a:defRPr sz="1400">
                  <a:solidFill>
                    <a:srgbClr val="3366FF"/>
                  </a:solidFill>
                  <a:latin typeface="Arial Unicode MS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Char char="•"/>
                <a:defRPr sz="1400">
                  <a:solidFill>
                    <a:srgbClr val="3366FF"/>
                  </a:solidFill>
                  <a:latin typeface="Arial Unicode MS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Char char="•"/>
                <a:defRPr sz="1400">
                  <a:solidFill>
                    <a:srgbClr val="3366FF"/>
                  </a:solidFill>
                  <a:latin typeface="Arial Unicode MS" pitchFamily="34" charset="-128"/>
                </a:defRPr>
              </a:lvl9pPr>
            </a:lstStyle>
            <a:p>
              <a:pPr>
                <a:spcBef>
                  <a:spcPct val="0"/>
                </a:spcBef>
              </a:pPr>
              <a:r>
                <a:rPr lang="en-US" altLang="en-US" sz="1000" dirty="0">
                  <a:solidFill>
                    <a:srgbClr val="E60A0A"/>
                  </a:solidFill>
                </a:rPr>
                <a:t>Transitive relationships</a:t>
              </a:r>
            </a:p>
          </p:txBody>
        </p:sp>
        <p:sp>
          <p:nvSpPr>
            <p:cNvPr id="22556" name="Rectangle 28"/>
            <p:cNvSpPr>
              <a:spLocks noChangeArrowheads="1"/>
            </p:cNvSpPr>
            <p:nvPr/>
          </p:nvSpPr>
          <p:spPr bwMode="auto">
            <a:xfrm>
              <a:off x="3499201" y="4800600"/>
              <a:ext cx="716543" cy="30777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spcBef>
                  <a:spcPct val="50000"/>
                </a:spcBef>
                <a:defRPr sz="1600">
                  <a:solidFill>
                    <a:srgbClr val="000000"/>
                  </a:solidFill>
                  <a:latin typeface="Arial Unicode MS" pitchFamily="34" charset="-128"/>
                </a:defRPr>
              </a:lvl1pPr>
              <a:lvl2pPr marL="742950" indent="-285750" eaLnBrk="0" hangingPunct="0">
                <a:spcBef>
                  <a:spcPct val="40000"/>
                </a:spcBef>
                <a:buClr>
                  <a:schemeClr val="hlink"/>
                </a:buClr>
                <a:buChar char="•"/>
                <a:defRPr sz="1600">
                  <a:solidFill>
                    <a:srgbClr val="000000"/>
                  </a:solidFill>
                  <a:latin typeface="Arial Unicode MS" pitchFamily="34" charset="-128"/>
                </a:defRPr>
              </a:lvl2pPr>
              <a:lvl3pPr marL="1143000" indent="-228600" eaLnBrk="0" hangingPunct="0">
                <a:spcBef>
                  <a:spcPct val="30000"/>
                </a:spcBef>
                <a:buClr>
                  <a:schemeClr val="hlink"/>
                </a:buClr>
                <a:buChar char="•"/>
                <a:defRPr sz="1600">
                  <a:solidFill>
                    <a:schemeClr val="tx1"/>
                  </a:solidFill>
                  <a:latin typeface="Arial Unicode MS" pitchFamily="34" charset="-128"/>
                </a:defRPr>
              </a:lvl3pPr>
              <a:lvl4pPr marL="1600200" indent="-228600" eaLnBrk="0" hangingPunct="0">
                <a:spcBef>
                  <a:spcPct val="30000"/>
                </a:spcBef>
                <a:buClr>
                  <a:schemeClr val="hlink"/>
                </a:buClr>
                <a:buChar char="•"/>
                <a:defRPr sz="1400">
                  <a:solidFill>
                    <a:srgbClr val="000000"/>
                  </a:solidFill>
                  <a:latin typeface="Arial Unicode MS" pitchFamily="34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hlink"/>
                </a:buClr>
                <a:buChar char="•"/>
                <a:defRPr sz="1400">
                  <a:solidFill>
                    <a:srgbClr val="3366FF"/>
                  </a:solidFill>
                  <a:latin typeface="Arial Unicode MS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Char char="•"/>
                <a:defRPr sz="1400">
                  <a:solidFill>
                    <a:srgbClr val="3366FF"/>
                  </a:solidFill>
                  <a:latin typeface="Arial Unicode MS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Char char="•"/>
                <a:defRPr sz="1400">
                  <a:solidFill>
                    <a:srgbClr val="3366FF"/>
                  </a:solidFill>
                  <a:latin typeface="Arial Unicode MS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Char char="•"/>
                <a:defRPr sz="1400">
                  <a:solidFill>
                    <a:srgbClr val="3366FF"/>
                  </a:solidFill>
                  <a:latin typeface="Arial Unicode MS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Char char="•"/>
                <a:defRPr sz="1400">
                  <a:solidFill>
                    <a:srgbClr val="3366FF"/>
                  </a:solidFill>
                  <a:latin typeface="Arial Unicode MS" pitchFamily="34" charset="-128"/>
                </a:defRPr>
              </a:lvl9pPr>
            </a:lstStyle>
            <a:p>
              <a:pPr algn="ctr">
                <a:spcBef>
                  <a:spcPct val="0"/>
                </a:spcBef>
              </a:pPr>
              <a:r>
                <a:rPr lang="en-US" altLang="en-US" sz="1000" dirty="0">
                  <a:solidFill>
                    <a:srgbClr val="E60A0A"/>
                  </a:solidFill>
                </a:rPr>
                <a:t>Transitive</a:t>
              </a:r>
            </a:p>
            <a:p>
              <a:pPr algn="ctr">
                <a:spcBef>
                  <a:spcPct val="0"/>
                </a:spcBef>
              </a:pPr>
              <a:r>
                <a:rPr lang="en-US" altLang="en-US" sz="1000" dirty="0">
                  <a:solidFill>
                    <a:srgbClr val="E60A0A"/>
                  </a:solidFill>
                </a:rPr>
                <a:t>relationships</a:t>
              </a:r>
            </a:p>
          </p:txBody>
        </p:sp>
        <p:sp>
          <p:nvSpPr>
            <p:cNvPr id="29" name="Rectangle 26"/>
            <p:cNvSpPr>
              <a:spLocks noChangeArrowheads="1"/>
            </p:cNvSpPr>
            <p:nvPr/>
          </p:nvSpPr>
          <p:spPr bwMode="auto">
            <a:xfrm>
              <a:off x="5678075" y="3290175"/>
              <a:ext cx="1027525" cy="16158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spcBef>
                  <a:spcPct val="50000"/>
                </a:spcBef>
                <a:defRPr sz="1600">
                  <a:solidFill>
                    <a:srgbClr val="000000"/>
                  </a:solidFill>
                  <a:latin typeface="Arial Unicode MS" pitchFamily="34" charset="-128"/>
                </a:defRPr>
              </a:lvl1pPr>
              <a:lvl2pPr marL="742950" indent="-285750" eaLnBrk="0" hangingPunct="0">
                <a:spcBef>
                  <a:spcPct val="40000"/>
                </a:spcBef>
                <a:buClr>
                  <a:schemeClr val="hlink"/>
                </a:buClr>
                <a:buChar char="•"/>
                <a:defRPr sz="1600">
                  <a:solidFill>
                    <a:srgbClr val="000000"/>
                  </a:solidFill>
                  <a:latin typeface="Arial Unicode MS" pitchFamily="34" charset="-128"/>
                </a:defRPr>
              </a:lvl2pPr>
              <a:lvl3pPr marL="1143000" indent="-228600" eaLnBrk="0" hangingPunct="0">
                <a:spcBef>
                  <a:spcPct val="30000"/>
                </a:spcBef>
                <a:buClr>
                  <a:schemeClr val="hlink"/>
                </a:buClr>
                <a:buChar char="•"/>
                <a:defRPr sz="1600">
                  <a:solidFill>
                    <a:schemeClr val="tx1"/>
                  </a:solidFill>
                  <a:latin typeface="Arial Unicode MS" pitchFamily="34" charset="-128"/>
                </a:defRPr>
              </a:lvl3pPr>
              <a:lvl4pPr marL="1600200" indent="-228600" eaLnBrk="0" hangingPunct="0">
                <a:spcBef>
                  <a:spcPct val="30000"/>
                </a:spcBef>
                <a:buClr>
                  <a:schemeClr val="hlink"/>
                </a:buClr>
                <a:buChar char="•"/>
                <a:defRPr sz="1400">
                  <a:solidFill>
                    <a:srgbClr val="000000"/>
                  </a:solidFill>
                  <a:latin typeface="Arial Unicode MS" pitchFamily="34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hlink"/>
                </a:buClr>
                <a:buChar char="•"/>
                <a:defRPr sz="1400">
                  <a:solidFill>
                    <a:srgbClr val="3366FF"/>
                  </a:solidFill>
                  <a:latin typeface="Arial Unicode MS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Char char="•"/>
                <a:defRPr sz="1400">
                  <a:solidFill>
                    <a:srgbClr val="3366FF"/>
                  </a:solidFill>
                  <a:latin typeface="Arial Unicode MS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Char char="•"/>
                <a:defRPr sz="1400">
                  <a:solidFill>
                    <a:srgbClr val="3366FF"/>
                  </a:solidFill>
                  <a:latin typeface="Arial Unicode MS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Char char="•"/>
                <a:defRPr sz="1400">
                  <a:solidFill>
                    <a:srgbClr val="3366FF"/>
                  </a:solidFill>
                  <a:latin typeface="Arial Unicode MS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Char char="•"/>
                <a:defRPr sz="1400">
                  <a:solidFill>
                    <a:srgbClr val="3366FF"/>
                  </a:solidFill>
                  <a:latin typeface="Arial Unicode MS" pitchFamily="34" charset="-128"/>
                </a:defRPr>
              </a:lvl9pPr>
            </a:lstStyle>
            <a:p>
              <a:pPr>
                <a:spcBef>
                  <a:spcPct val="0"/>
                </a:spcBef>
              </a:pPr>
              <a:r>
                <a:rPr lang="en-US" altLang="en-US" sz="1050" b="0" dirty="0">
                  <a:solidFill>
                    <a:srgbClr val="008000"/>
                  </a:solidFill>
                </a:rPr>
                <a:t>Cross references</a:t>
              </a:r>
            </a:p>
          </p:txBody>
        </p:sp>
        <p:sp>
          <p:nvSpPr>
            <p:cNvPr id="30" name="Rectangle 26"/>
            <p:cNvSpPr>
              <a:spLocks noChangeArrowheads="1"/>
            </p:cNvSpPr>
            <p:nvPr/>
          </p:nvSpPr>
          <p:spPr bwMode="auto">
            <a:xfrm>
              <a:off x="5282831" y="4458047"/>
              <a:ext cx="1027525" cy="16158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spcBef>
                  <a:spcPct val="50000"/>
                </a:spcBef>
                <a:defRPr sz="1600">
                  <a:solidFill>
                    <a:srgbClr val="000000"/>
                  </a:solidFill>
                  <a:latin typeface="Arial Unicode MS" pitchFamily="34" charset="-128"/>
                </a:defRPr>
              </a:lvl1pPr>
              <a:lvl2pPr marL="742950" indent="-285750" eaLnBrk="0" hangingPunct="0">
                <a:spcBef>
                  <a:spcPct val="40000"/>
                </a:spcBef>
                <a:buClr>
                  <a:schemeClr val="hlink"/>
                </a:buClr>
                <a:buChar char="•"/>
                <a:defRPr sz="1600">
                  <a:solidFill>
                    <a:srgbClr val="000000"/>
                  </a:solidFill>
                  <a:latin typeface="Arial Unicode MS" pitchFamily="34" charset="-128"/>
                </a:defRPr>
              </a:lvl2pPr>
              <a:lvl3pPr marL="1143000" indent="-228600" eaLnBrk="0" hangingPunct="0">
                <a:spcBef>
                  <a:spcPct val="30000"/>
                </a:spcBef>
                <a:buClr>
                  <a:schemeClr val="hlink"/>
                </a:buClr>
                <a:buChar char="•"/>
                <a:defRPr sz="1600">
                  <a:solidFill>
                    <a:schemeClr val="tx1"/>
                  </a:solidFill>
                  <a:latin typeface="Arial Unicode MS" pitchFamily="34" charset="-128"/>
                </a:defRPr>
              </a:lvl3pPr>
              <a:lvl4pPr marL="1600200" indent="-228600" eaLnBrk="0" hangingPunct="0">
                <a:spcBef>
                  <a:spcPct val="30000"/>
                </a:spcBef>
                <a:buClr>
                  <a:schemeClr val="hlink"/>
                </a:buClr>
                <a:buChar char="•"/>
                <a:defRPr sz="1400">
                  <a:solidFill>
                    <a:srgbClr val="000000"/>
                  </a:solidFill>
                  <a:latin typeface="Arial Unicode MS" pitchFamily="34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hlink"/>
                </a:buClr>
                <a:buChar char="•"/>
                <a:defRPr sz="1400">
                  <a:solidFill>
                    <a:srgbClr val="3366FF"/>
                  </a:solidFill>
                  <a:latin typeface="Arial Unicode MS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Char char="•"/>
                <a:defRPr sz="1400">
                  <a:solidFill>
                    <a:srgbClr val="3366FF"/>
                  </a:solidFill>
                  <a:latin typeface="Arial Unicode MS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Char char="•"/>
                <a:defRPr sz="1400">
                  <a:solidFill>
                    <a:srgbClr val="3366FF"/>
                  </a:solidFill>
                  <a:latin typeface="Arial Unicode MS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Char char="•"/>
                <a:defRPr sz="1400">
                  <a:solidFill>
                    <a:srgbClr val="3366FF"/>
                  </a:solidFill>
                  <a:latin typeface="Arial Unicode MS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Char char="•"/>
                <a:defRPr sz="1400">
                  <a:solidFill>
                    <a:srgbClr val="3366FF"/>
                  </a:solidFill>
                  <a:latin typeface="Arial Unicode MS" pitchFamily="34" charset="-128"/>
                </a:defRPr>
              </a:lvl9pPr>
            </a:lstStyle>
            <a:p>
              <a:pPr>
                <a:spcBef>
                  <a:spcPct val="0"/>
                </a:spcBef>
              </a:pPr>
              <a:r>
                <a:rPr lang="en-US" altLang="en-US" sz="1050" b="0" dirty="0">
                  <a:solidFill>
                    <a:srgbClr val="008000"/>
                  </a:solidFill>
                </a:rPr>
                <a:t>Cross references</a:t>
              </a:r>
            </a:p>
          </p:txBody>
        </p:sp>
        <p:sp>
          <p:nvSpPr>
            <p:cNvPr id="31" name="Rectangle 26"/>
            <p:cNvSpPr>
              <a:spLocks noChangeArrowheads="1"/>
            </p:cNvSpPr>
            <p:nvPr/>
          </p:nvSpPr>
          <p:spPr bwMode="auto">
            <a:xfrm>
              <a:off x="4954175" y="5449175"/>
              <a:ext cx="1027525" cy="16158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spcBef>
                  <a:spcPct val="50000"/>
                </a:spcBef>
                <a:defRPr sz="1600">
                  <a:solidFill>
                    <a:srgbClr val="000000"/>
                  </a:solidFill>
                  <a:latin typeface="Arial Unicode MS" pitchFamily="34" charset="-128"/>
                </a:defRPr>
              </a:lvl1pPr>
              <a:lvl2pPr marL="742950" indent="-285750" eaLnBrk="0" hangingPunct="0">
                <a:spcBef>
                  <a:spcPct val="40000"/>
                </a:spcBef>
                <a:buClr>
                  <a:schemeClr val="hlink"/>
                </a:buClr>
                <a:buChar char="•"/>
                <a:defRPr sz="1600">
                  <a:solidFill>
                    <a:srgbClr val="000000"/>
                  </a:solidFill>
                  <a:latin typeface="Arial Unicode MS" pitchFamily="34" charset="-128"/>
                </a:defRPr>
              </a:lvl2pPr>
              <a:lvl3pPr marL="1143000" indent="-228600" eaLnBrk="0" hangingPunct="0">
                <a:spcBef>
                  <a:spcPct val="30000"/>
                </a:spcBef>
                <a:buClr>
                  <a:schemeClr val="hlink"/>
                </a:buClr>
                <a:buChar char="•"/>
                <a:defRPr sz="1600">
                  <a:solidFill>
                    <a:schemeClr val="tx1"/>
                  </a:solidFill>
                  <a:latin typeface="Arial Unicode MS" pitchFamily="34" charset="-128"/>
                </a:defRPr>
              </a:lvl3pPr>
              <a:lvl4pPr marL="1600200" indent="-228600" eaLnBrk="0" hangingPunct="0">
                <a:spcBef>
                  <a:spcPct val="30000"/>
                </a:spcBef>
                <a:buClr>
                  <a:schemeClr val="hlink"/>
                </a:buClr>
                <a:buChar char="•"/>
                <a:defRPr sz="1400">
                  <a:solidFill>
                    <a:srgbClr val="000000"/>
                  </a:solidFill>
                  <a:latin typeface="Arial Unicode MS" pitchFamily="34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hlink"/>
                </a:buClr>
                <a:buChar char="•"/>
                <a:defRPr sz="1400">
                  <a:solidFill>
                    <a:srgbClr val="3366FF"/>
                  </a:solidFill>
                  <a:latin typeface="Arial Unicode MS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Char char="•"/>
                <a:defRPr sz="1400">
                  <a:solidFill>
                    <a:srgbClr val="3366FF"/>
                  </a:solidFill>
                  <a:latin typeface="Arial Unicode MS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Char char="•"/>
                <a:defRPr sz="1400">
                  <a:solidFill>
                    <a:srgbClr val="3366FF"/>
                  </a:solidFill>
                  <a:latin typeface="Arial Unicode MS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Char char="•"/>
                <a:defRPr sz="1400">
                  <a:solidFill>
                    <a:srgbClr val="3366FF"/>
                  </a:solidFill>
                  <a:latin typeface="Arial Unicode MS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Char char="•"/>
                <a:defRPr sz="1400">
                  <a:solidFill>
                    <a:srgbClr val="3366FF"/>
                  </a:solidFill>
                  <a:latin typeface="Arial Unicode MS" pitchFamily="34" charset="-128"/>
                </a:defRPr>
              </a:lvl9pPr>
            </a:lstStyle>
            <a:p>
              <a:pPr>
                <a:spcBef>
                  <a:spcPct val="0"/>
                </a:spcBef>
              </a:pPr>
              <a:r>
                <a:rPr lang="en-US" altLang="en-US" sz="1050" b="0" dirty="0">
                  <a:solidFill>
                    <a:srgbClr val="008000"/>
                  </a:solidFill>
                </a:rPr>
                <a:t>Cross references</a:t>
              </a:r>
            </a:p>
          </p:txBody>
        </p:sp>
        <p:sp>
          <p:nvSpPr>
            <p:cNvPr id="32" name="Rectangle 26"/>
            <p:cNvSpPr>
              <a:spLocks noChangeArrowheads="1"/>
            </p:cNvSpPr>
            <p:nvPr/>
          </p:nvSpPr>
          <p:spPr bwMode="auto">
            <a:xfrm>
              <a:off x="1741075" y="5442825"/>
              <a:ext cx="1027525" cy="16158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spcBef>
                  <a:spcPct val="50000"/>
                </a:spcBef>
                <a:defRPr sz="1600">
                  <a:solidFill>
                    <a:srgbClr val="000000"/>
                  </a:solidFill>
                  <a:latin typeface="Arial Unicode MS" pitchFamily="34" charset="-128"/>
                </a:defRPr>
              </a:lvl1pPr>
              <a:lvl2pPr marL="742950" indent="-285750" eaLnBrk="0" hangingPunct="0">
                <a:spcBef>
                  <a:spcPct val="40000"/>
                </a:spcBef>
                <a:buClr>
                  <a:schemeClr val="hlink"/>
                </a:buClr>
                <a:buChar char="•"/>
                <a:defRPr sz="1600">
                  <a:solidFill>
                    <a:srgbClr val="000000"/>
                  </a:solidFill>
                  <a:latin typeface="Arial Unicode MS" pitchFamily="34" charset="-128"/>
                </a:defRPr>
              </a:lvl2pPr>
              <a:lvl3pPr marL="1143000" indent="-228600" eaLnBrk="0" hangingPunct="0">
                <a:spcBef>
                  <a:spcPct val="30000"/>
                </a:spcBef>
                <a:buClr>
                  <a:schemeClr val="hlink"/>
                </a:buClr>
                <a:buChar char="•"/>
                <a:defRPr sz="1600">
                  <a:solidFill>
                    <a:schemeClr val="tx1"/>
                  </a:solidFill>
                  <a:latin typeface="Arial Unicode MS" pitchFamily="34" charset="-128"/>
                </a:defRPr>
              </a:lvl3pPr>
              <a:lvl4pPr marL="1600200" indent="-228600" eaLnBrk="0" hangingPunct="0">
                <a:spcBef>
                  <a:spcPct val="30000"/>
                </a:spcBef>
                <a:buClr>
                  <a:schemeClr val="hlink"/>
                </a:buClr>
                <a:buChar char="•"/>
                <a:defRPr sz="1400">
                  <a:solidFill>
                    <a:srgbClr val="000000"/>
                  </a:solidFill>
                  <a:latin typeface="Arial Unicode MS" pitchFamily="34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hlink"/>
                </a:buClr>
                <a:buChar char="•"/>
                <a:defRPr sz="1400">
                  <a:solidFill>
                    <a:srgbClr val="3366FF"/>
                  </a:solidFill>
                  <a:latin typeface="Arial Unicode MS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Char char="•"/>
                <a:defRPr sz="1400">
                  <a:solidFill>
                    <a:srgbClr val="3366FF"/>
                  </a:solidFill>
                  <a:latin typeface="Arial Unicode MS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Char char="•"/>
                <a:defRPr sz="1400">
                  <a:solidFill>
                    <a:srgbClr val="3366FF"/>
                  </a:solidFill>
                  <a:latin typeface="Arial Unicode MS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Char char="•"/>
                <a:defRPr sz="1400">
                  <a:solidFill>
                    <a:srgbClr val="3366FF"/>
                  </a:solidFill>
                  <a:latin typeface="Arial Unicode MS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Char char="•"/>
                <a:defRPr sz="1400">
                  <a:solidFill>
                    <a:srgbClr val="3366FF"/>
                  </a:solidFill>
                  <a:latin typeface="Arial Unicode MS" pitchFamily="34" charset="-128"/>
                </a:defRPr>
              </a:lvl9pPr>
            </a:lstStyle>
            <a:p>
              <a:pPr>
                <a:spcBef>
                  <a:spcPct val="0"/>
                </a:spcBef>
              </a:pPr>
              <a:r>
                <a:rPr lang="en-US" altLang="en-US" sz="1050" b="0" dirty="0">
                  <a:solidFill>
                    <a:srgbClr val="008000"/>
                  </a:solidFill>
                </a:rPr>
                <a:t>Cross references</a:t>
              </a:r>
            </a:p>
          </p:txBody>
        </p:sp>
        <p:sp>
          <p:nvSpPr>
            <p:cNvPr id="33" name="Rectangle 26"/>
            <p:cNvSpPr>
              <a:spLocks noChangeArrowheads="1"/>
            </p:cNvSpPr>
            <p:nvPr/>
          </p:nvSpPr>
          <p:spPr bwMode="auto">
            <a:xfrm>
              <a:off x="1465468" y="4680297"/>
              <a:ext cx="1027525" cy="16158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spcBef>
                  <a:spcPct val="50000"/>
                </a:spcBef>
                <a:defRPr sz="1600">
                  <a:solidFill>
                    <a:srgbClr val="000000"/>
                  </a:solidFill>
                  <a:latin typeface="Arial Unicode MS" pitchFamily="34" charset="-128"/>
                </a:defRPr>
              </a:lvl1pPr>
              <a:lvl2pPr marL="742950" indent="-285750" eaLnBrk="0" hangingPunct="0">
                <a:spcBef>
                  <a:spcPct val="40000"/>
                </a:spcBef>
                <a:buClr>
                  <a:schemeClr val="hlink"/>
                </a:buClr>
                <a:buChar char="•"/>
                <a:defRPr sz="1600">
                  <a:solidFill>
                    <a:srgbClr val="000000"/>
                  </a:solidFill>
                  <a:latin typeface="Arial Unicode MS" pitchFamily="34" charset="-128"/>
                </a:defRPr>
              </a:lvl2pPr>
              <a:lvl3pPr marL="1143000" indent="-228600" eaLnBrk="0" hangingPunct="0">
                <a:spcBef>
                  <a:spcPct val="30000"/>
                </a:spcBef>
                <a:buClr>
                  <a:schemeClr val="hlink"/>
                </a:buClr>
                <a:buChar char="•"/>
                <a:defRPr sz="1600">
                  <a:solidFill>
                    <a:schemeClr val="tx1"/>
                  </a:solidFill>
                  <a:latin typeface="Arial Unicode MS" pitchFamily="34" charset="-128"/>
                </a:defRPr>
              </a:lvl3pPr>
              <a:lvl4pPr marL="1600200" indent="-228600" eaLnBrk="0" hangingPunct="0">
                <a:spcBef>
                  <a:spcPct val="30000"/>
                </a:spcBef>
                <a:buClr>
                  <a:schemeClr val="hlink"/>
                </a:buClr>
                <a:buChar char="•"/>
                <a:defRPr sz="1400">
                  <a:solidFill>
                    <a:srgbClr val="000000"/>
                  </a:solidFill>
                  <a:latin typeface="Arial Unicode MS" pitchFamily="34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hlink"/>
                </a:buClr>
                <a:buChar char="•"/>
                <a:defRPr sz="1400">
                  <a:solidFill>
                    <a:srgbClr val="3366FF"/>
                  </a:solidFill>
                  <a:latin typeface="Arial Unicode MS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Char char="•"/>
                <a:defRPr sz="1400">
                  <a:solidFill>
                    <a:srgbClr val="3366FF"/>
                  </a:solidFill>
                  <a:latin typeface="Arial Unicode MS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Char char="•"/>
                <a:defRPr sz="1400">
                  <a:solidFill>
                    <a:srgbClr val="3366FF"/>
                  </a:solidFill>
                  <a:latin typeface="Arial Unicode MS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Char char="•"/>
                <a:defRPr sz="1400">
                  <a:solidFill>
                    <a:srgbClr val="3366FF"/>
                  </a:solidFill>
                  <a:latin typeface="Arial Unicode MS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Char char="•"/>
                <a:defRPr sz="1400">
                  <a:solidFill>
                    <a:srgbClr val="3366FF"/>
                  </a:solidFill>
                  <a:latin typeface="Arial Unicode MS" pitchFamily="34" charset="-128"/>
                </a:defRPr>
              </a:lvl9pPr>
            </a:lstStyle>
            <a:p>
              <a:pPr>
                <a:spcBef>
                  <a:spcPct val="0"/>
                </a:spcBef>
              </a:pPr>
              <a:r>
                <a:rPr lang="en-US" altLang="en-US" sz="1050" b="0" dirty="0">
                  <a:solidFill>
                    <a:srgbClr val="008000"/>
                  </a:solidFill>
                </a:rPr>
                <a:t>Cross references</a:t>
              </a:r>
            </a:p>
          </p:txBody>
        </p:sp>
        <p:sp>
          <p:nvSpPr>
            <p:cNvPr id="34" name="Rectangle 26"/>
            <p:cNvSpPr>
              <a:spLocks noChangeArrowheads="1"/>
            </p:cNvSpPr>
            <p:nvPr/>
          </p:nvSpPr>
          <p:spPr bwMode="auto">
            <a:xfrm>
              <a:off x="1216406" y="3893425"/>
              <a:ext cx="1027525" cy="16158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spcBef>
                  <a:spcPct val="50000"/>
                </a:spcBef>
                <a:defRPr sz="1600">
                  <a:solidFill>
                    <a:srgbClr val="000000"/>
                  </a:solidFill>
                  <a:latin typeface="Arial Unicode MS" pitchFamily="34" charset="-128"/>
                </a:defRPr>
              </a:lvl1pPr>
              <a:lvl2pPr marL="742950" indent="-285750" eaLnBrk="0" hangingPunct="0">
                <a:spcBef>
                  <a:spcPct val="40000"/>
                </a:spcBef>
                <a:buClr>
                  <a:schemeClr val="hlink"/>
                </a:buClr>
                <a:buChar char="•"/>
                <a:defRPr sz="1600">
                  <a:solidFill>
                    <a:srgbClr val="000000"/>
                  </a:solidFill>
                  <a:latin typeface="Arial Unicode MS" pitchFamily="34" charset="-128"/>
                </a:defRPr>
              </a:lvl2pPr>
              <a:lvl3pPr marL="1143000" indent="-228600" eaLnBrk="0" hangingPunct="0">
                <a:spcBef>
                  <a:spcPct val="30000"/>
                </a:spcBef>
                <a:buClr>
                  <a:schemeClr val="hlink"/>
                </a:buClr>
                <a:buChar char="•"/>
                <a:defRPr sz="1600">
                  <a:solidFill>
                    <a:schemeClr val="tx1"/>
                  </a:solidFill>
                  <a:latin typeface="Arial Unicode MS" pitchFamily="34" charset="-128"/>
                </a:defRPr>
              </a:lvl3pPr>
              <a:lvl4pPr marL="1600200" indent="-228600" eaLnBrk="0" hangingPunct="0">
                <a:spcBef>
                  <a:spcPct val="30000"/>
                </a:spcBef>
                <a:buClr>
                  <a:schemeClr val="hlink"/>
                </a:buClr>
                <a:buChar char="•"/>
                <a:defRPr sz="1400">
                  <a:solidFill>
                    <a:srgbClr val="000000"/>
                  </a:solidFill>
                  <a:latin typeface="Arial Unicode MS" pitchFamily="34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hlink"/>
                </a:buClr>
                <a:buChar char="•"/>
                <a:defRPr sz="1400">
                  <a:solidFill>
                    <a:srgbClr val="3366FF"/>
                  </a:solidFill>
                  <a:latin typeface="Arial Unicode MS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Char char="•"/>
                <a:defRPr sz="1400">
                  <a:solidFill>
                    <a:srgbClr val="3366FF"/>
                  </a:solidFill>
                  <a:latin typeface="Arial Unicode MS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Char char="•"/>
                <a:defRPr sz="1400">
                  <a:solidFill>
                    <a:srgbClr val="3366FF"/>
                  </a:solidFill>
                  <a:latin typeface="Arial Unicode MS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Char char="•"/>
                <a:defRPr sz="1400">
                  <a:solidFill>
                    <a:srgbClr val="3366FF"/>
                  </a:solidFill>
                  <a:latin typeface="Arial Unicode MS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Char char="•"/>
                <a:defRPr sz="1400">
                  <a:solidFill>
                    <a:srgbClr val="3366FF"/>
                  </a:solidFill>
                  <a:latin typeface="Arial Unicode MS" pitchFamily="34" charset="-128"/>
                </a:defRPr>
              </a:lvl9pPr>
            </a:lstStyle>
            <a:p>
              <a:pPr>
                <a:spcBef>
                  <a:spcPct val="0"/>
                </a:spcBef>
              </a:pPr>
              <a:r>
                <a:rPr lang="en-US" altLang="en-US" sz="1050" b="0" dirty="0">
                  <a:solidFill>
                    <a:srgbClr val="008000"/>
                  </a:solidFill>
                </a:rPr>
                <a:t>Cross references</a:t>
              </a:r>
            </a:p>
          </p:txBody>
        </p:sp>
        <p:sp>
          <p:nvSpPr>
            <p:cNvPr id="35" name="Rectangle 26"/>
            <p:cNvSpPr>
              <a:spLocks noChangeArrowheads="1"/>
            </p:cNvSpPr>
            <p:nvPr/>
          </p:nvSpPr>
          <p:spPr bwMode="auto">
            <a:xfrm>
              <a:off x="998125" y="3125075"/>
              <a:ext cx="1027525" cy="16158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spcBef>
                  <a:spcPct val="50000"/>
                </a:spcBef>
                <a:defRPr sz="1600">
                  <a:solidFill>
                    <a:srgbClr val="000000"/>
                  </a:solidFill>
                  <a:latin typeface="Arial Unicode MS" pitchFamily="34" charset="-128"/>
                </a:defRPr>
              </a:lvl1pPr>
              <a:lvl2pPr marL="742950" indent="-285750" eaLnBrk="0" hangingPunct="0">
                <a:spcBef>
                  <a:spcPct val="40000"/>
                </a:spcBef>
                <a:buClr>
                  <a:schemeClr val="hlink"/>
                </a:buClr>
                <a:buChar char="•"/>
                <a:defRPr sz="1600">
                  <a:solidFill>
                    <a:srgbClr val="000000"/>
                  </a:solidFill>
                  <a:latin typeface="Arial Unicode MS" pitchFamily="34" charset="-128"/>
                </a:defRPr>
              </a:lvl2pPr>
              <a:lvl3pPr marL="1143000" indent="-228600" eaLnBrk="0" hangingPunct="0">
                <a:spcBef>
                  <a:spcPct val="30000"/>
                </a:spcBef>
                <a:buClr>
                  <a:schemeClr val="hlink"/>
                </a:buClr>
                <a:buChar char="•"/>
                <a:defRPr sz="1600">
                  <a:solidFill>
                    <a:schemeClr val="tx1"/>
                  </a:solidFill>
                  <a:latin typeface="Arial Unicode MS" pitchFamily="34" charset="-128"/>
                </a:defRPr>
              </a:lvl3pPr>
              <a:lvl4pPr marL="1600200" indent="-228600" eaLnBrk="0" hangingPunct="0">
                <a:spcBef>
                  <a:spcPct val="30000"/>
                </a:spcBef>
                <a:buClr>
                  <a:schemeClr val="hlink"/>
                </a:buClr>
                <a:buChar char="•"/>
                <a:defRPr sz="1400">
                  <a:solidFill>
                    <a:srgbClr val="000000"/>
                  </a:solidFill>
                  <a:latin typeface="Arial Unicode MS" pitchFamily="34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hlink"/>
                </a:buClr>
                <a:buChar char="•"/>
                <a:defRPr sz="1400">
                  <a:solidFill>
                    <a:srgbClr val="3366FF"/>
                  </a:solidFill>
                  <a:latin typeface="Arial Unicode MS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Char char="•"/>
                <a:defRPr sz="1400">
                  <a:solidFill>
                    <a:srgbClr val="3366FF"/>
                  </a:solidFill>
                  <a:latin typeface="Arial Unicode MS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Char char="•"/>
                <a:defRPr sz="1400">
                  <a:solidFill>
                    <a:srgbClr val="3366FF"/>
                  </a:solidFill>
                  <a:latin typeface="Arial Unicode MS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Char char="•"/>
                <a:defRPr sz="1400">
                  <a:solidFill>
                    <a:srgbClr val="3366FF"/>
                  </a:solidFill>
                  <a:latin typeface="Arial Unicode MS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Char char="•"/>
                <a:defRPr sz="1400">
                  <a:solidFill>
                    <a:srgbClr val="3366FF"/>
                  </a:solidFill>
                  <a:latin typeface="Arial Unicode MS" pitchFamily="34" charset="-128"/>
                </a:defRPr>
              </a:lvl9pPr>
            </a:lstStyle>
            <a:p>
              <a:pPr>
                <a:spcBef>
                  <a:spcPct val="0"/>
                </a:spcBef>
              </a:pPr>
              <a:r>
                <a:rPr lang="en-US" altLang="en-US" sz="1050" b="0" dirty="0">
                  <a:solidFill>
                    <a:srgbClr val="008000"/>
                  </a:solidFill>
                </a:rPr>
                <a:t>Cross references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62720855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Architecture	3.6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noProof="0" dirty="0"/>
              <a:t>Cradle manages information in </a:t>
            </a:r>
            <a:r>
              <a:rPr lang="en-US" i="1" noProof="0" dirty="0">
                <a:solidFill>
                  <a:srgbClr val="E60A0A"/>
                </a:solidFill>
              </a:rPr>
              <a:t>projects</a:t>
            </a:r>
            <a:r>
              <a:rPr lang="en-US" noProof="0" dirty="0"/>
              <a:t>:</a:t>
            </a:r>
          </a:p>
          <a:p>
            <a:pPr lvl="1"/>
            <a:r>
              <a:rPr lang="en-US" noProof="0" dirty="0"/>
              <a:t>Each in a </a:t>
            </a:r>
            <a:r>
              <a:rPr lang="en-US" i="1" noProof="0" dirty="0">
                <a:solidFill>
                  <a:srgbClr val="E60A0A"/>
                </a:solidFill>
              </a:rPr>
              <a:t>project database </a:t>
            </a:r>
            <a:r>
              <a:rPr lang="en-US" noProof="0" dirty="0"/>
              <a:t>(PDB)</a:t>
            </a:r>
          </a:p>
          <a:p>
            <a:pPr lvl="1">
              <a:spcBef>
                <a:spcPts val="0"/>
              </a:spcBef>
            </a:pPr>
            <a:r>
              <a:rPr lang="en-US" dirty="0"/>
              <a:t>With a user-defined structure (</a:t>
            </a:r>
            <a:r>
              <a:rPr lang="en-US" i="1" dirty="0">
                <a:solidFill>
                  <a:srgbClr val="E60A0A"/>
                </a:solidFill>
              </a:rPr>
              <a:t>schema</a:t>
            </a:r>
            <a:r>
              <a:rPr lang="en-US" dirty="0"/>
              <a:t>)</a:t>
            </a:r>
            <a:endParaRPr lang="en-US" noProof="0" dirty="0"/>
          </a:p>
          <a:p>
            <a:pPr lvl="1">
              <a:spcBef>
                <a:spcPts val="0"/>
              </a:spcBef>
            </a:pPr>
            <a:r>
              <a:rPr lang="en-US" noProof="0" dirty="0"/>
              <a:t>Using a </a:t>
            </a:r>
            <a:r>
              <a:rPr lang="en-US" i="1" dirty="0">
                <a:solidFill>
                  <a:srgbClr val="E60A0A"/>
                </a:solidFill>
              </a:rPr>
              <a:t>client-server</a:t>
            </a:r>
            <a:r>
              <a:rPr lang="en-US" noProof="0" dirty="0"/>
              <a:t> architecture:</a:t>
            </a:r>
          </a:p>
          <a:p>
            <a:pPr lvl="1">
              <a:spcBef>
                <a:spcPts val="0"/>
              </a:spcBef>
            </a:pPr>
            <a:r>
              <a:rPr lang="en-US" noProof="0" dirty="0"/>
              <a:t>Optional custom </a:t>
            </a:r>
            <a:r>
              <a:rPr lang="en-US" i="1" noProof="0" dirty="0">
                <a:solidFill>
                  <a:srgbClr val="E60A0A"/>
                </a:solidFill>
              </a:rPr>
              <a:t>web UIs</a:t>
            </a:r>
          </a:p>
          <a:p>
            <a:pPr>
              <a:spcBef>
                <a:spcPts val="3600"/>
              </a:spcBef>
            </a:pPr>
            <a:r>
              <a:rPr lang="en-US" noProof="0" dirty="0"/>
              <a:t>Industrial strength:</a:t>
            </a:r>
          </a:p>
          <a:p>
            <a:pPr lvl="1"/>
            <a:r>
              <a:rPr lang="en-US" noProof="0" dirty="0"/>
              <a:t>Multi-user (8,192)</a:t>
            </a:r>
          </a:p>
          <a:p>
            <a:pPr lvl="1">
              <a:spcBef>
                <a:spcPts val="0"/>
              </a:spcBef>
            </a:pPr>
            <a:r>
              <a:rPr lang="en-US" noProof="0" dirty="0"/>
              <a:t>Multi-project</a:t>
            </a:r>
          </a:p>
          <a:p>
            <a:pPr lvl="1">
              <a:spcBef>
                <a:spcPts val="0"/>
              </a:spcBef>
            </a:pPr>
            <a:r>
              <a:rPr lang="en-US" noProof="0" dirty="0"/>
              <a:t>Distributed</a:t>
            </a:r>
          </a:p>
          <a:p>
            <a:pPr lvl="1">
              <a:spcBef>
                <a:spcPts val="0"/>
              </a:spcBef>
            </a:pPr>
            <a:r>
              <a:rPr lang="en-US" noProof="0" dirty="0"/>
              <a:t>Open</a:t>
            </a:r>
          </a:p>
          <a:p>
            <a:pPr lvl="1">
              <a:spcBef>
                <a:spcPts val="0"/>
              </a:spcBef>
            </a:pPr>
            <a:r>
              <a:rPr lang="en-US" noProof="0" dirty="0"/>
              <a:t>Extensible</a:t>
            </a:r>
          </a:p>
          <a:p>
            <a:pPr lvl="1">
              <a:spcBef>
                <a:spcPts val="0"/>
              </a:spcBef>
            </a:pPr>
            <a:r>
              <a:rPr lang="en-US" noProof="0" dirty="0"/>
              <a:t>Scalable and fast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3429000" y="1439331"/>
            <a:ext cx="4713582" cy="4275667"/>
            <a:chOff x="3429000" y="1439333"/>
            <a:chExt cx="4713582" cy="4275667"/>
          </a:xfrm>
        </p:grpSpPr>
        <p:sp>
          <p:nvSpPr>
            <p:cNvPr id="149" name="Line 24"/>
            <p:cNvSpPr>
              <a:spLocks noChangeShapeType="1"/>
            </p:cNvSpPr>
            <p:nvPr/>
          </p:nvSpPr>
          <p:spPr bwMode="auto">
            <a:xfrm>
              <a:off x="6737338" y="3276600"/>
              <a:ext cx="107156" cy="274638"/>
            </a:xfrm>
            <a:prstGeom prst="line">
              <a:avLst/>
            </a:prstGeom>
            <a:noFill/>
            <a:ln w="12700">
              <a:solidFill>
                <a:srgbClr val="00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grpSp>
          <p:nvGrpSpPr>
            <p:cNvPr id="150" name="Group 149"/>
            <p:cNvGrpSpPr/>
            <p:nvPr/>
          </p:nvGrpSpPr>
          <p:grpSpPr>
            <a:xfrm>
              <a:off x="7434177" y="2607945"/>
              <a:ext cx="482600" cy="533401"/>
              <a:chOff x="7086600" y="2438400"/>
              <a:chExt cx="482600" cy="533401"/>
            </a:xfrm>
          </p:grpSpPr>
          <p:sp>
            <p:nvSpPr>
              <p:cNvPr id="192" name="Oval 3"/>
              <p:cNvSpPr>
                <a:spLocks noChangeArrowheads="1"/>
              </p:cNvSpPr>
              <p:nvPr/>
            </p:nvSpPr>
            <p:spPr bwMode="auto">
              <a:xfrm>
                <a:off x="7086600" y="2811463"/>
                <a:ext cx="481013" cy="160338"/>
              </a:xfrm>
              <a:prstGeom prst="ellipse">
                <a:avLst/>
              </a:prstGeom>
              <a:solidFill>
                <a:srgbClr val="FFA500"/>
              </a:solidFill>
              <a:ln w="635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193" name="Rectangle 4"/>
              <p:cNvSpPr>
                <a:spLocks noChangeArrowheads="1"/>
              </p:cNvSpPr>
              <p:nvPr/>
            </p:nvSpPr>
            <p:spPr bwMode="auto">
              <a:xfrm>
                <a:off x="7086600" y="2582863"/>
                <a:ext cx="481013" cy="311150"/>
              </a:xfrm>
              <a:prstGeom prst="rect">
                <a:avLst/>
              </a:prstGeom>
              <a:solidFill>
                <a:srgbClr val="FFA500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194" name="Oval 5"/>
              <p:cNvSpPr>
                <a:spLocks noChangeArrowheads="1"/>
              </p:cNvSpPr>
              <p:nvPr/>
            </p:nvSpPr>
            <p:spPr bwMode="auto">
              <a:xfrm>
                <a:off x="7086600" y="2492375"/>
                <a:ext cx="481013" cy="158750"/>
              </a:xfrm>
              <a:prstGeom prst="ellipse">
                <a:avLst/>
              </a:prstGeom>
              <a:solidFill>
                <a:srgbClr val="FFA500"/>
              </a:solidFill>
              <a:ln w="635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195" name="Rectangle 6"/>
              <p:cNvSpPr>
                <a:spLocks noChangeArrowheads="1"/>
              </p:cNvSpPr>
              <p:nvPr/>
            </p:nvSpPr>
            <p:spPr bwMode="auto">
              <a:xfrm>
                <a:off x="7086600" y="2517775"/>
                <a:ext cx="481013" cy="61913"/>
              </a:xfrm>
              <a:prstGeom prst="rect">
                <a:avLst/>
              </a:prstGeom>
              <a:solidFill>
                <a:srgbClr val="FFA500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196" name="Oval 7"/>
              <p:cNvSpPr>
                <a:spLocks noChangeArrowheads="1"/>
              </p:cNvSpPr>
              <p:nvPr/>
            </p:nvSpPr>
            <p:spPr bwMode="auto">
              <a:xfrm>
                <a:off x="7086600" y="2438400"/>
                <a:ext cx="481013" cy="160338"/>
              </a:xfrm>
              <a:prstGeom prst="ellipse">
                <a:avLst/>
              </a:prstGeom>
              <a:solidFill>
                <a:srgbClr val="FFA500"/>
              </a:solidFill>
              <a:ln w="635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197" name="Line 8"/>
              <p:cNvSpPr>
                <a:spLocks noChangeShapeType="1"/>
              </p:cNvSpPr>
              <p:nvPr/>
            </p:nvSpPr>
            <p:spPr bwMode="auto">
              <a:xfrm>
                <a:off x="7569200" y="2525713"/>
                <a:ext cx="0" cy="368300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198" name="Line 9"/>
              <p:cNvSpPr>
                <a:spLocks noChangeShapeType="1"/>
              </p:cNvSpPr>
              <p:nvPr/>
            </p:nvSpPr>
            <p:spPr bwMode="auto">
              <a:xfrm>
                <a:off x="7086600" y="2525713"/>
                <a:ext cx="0" cy="368300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</p:grpSp>
        <p:sp>
          <p:nvSpPr>
            <p:cNvPr id="151" name="Rectangle 12"/>
            <p:cNvSpPr>
              <a:spLocks noChangeArrowheads="1"/>
            </p:cNvSpPr>
            <p:nvPr/>
          </p:nvSpPr>
          <p:spPr bwMode="auto">
            <a:xfrm>
              <a:off x="4462377" y="2455544"/>
              <a:ext cx="838200" cy="423863"/>
            </a:xfrm>
            <a:prstGeom prst="rect">
              <a:avLst/>
            </a:prstGeom>
            <a:solidFill>
              <a:srgbClr val="B4FFFF"/>
            </a:solidFill>
            <a:ln w="12700">
              <a:solidFill>
                <a:srgbClr val="1106E8"/>
              </a:solidFill>
              <a:miter lim="800000"/>
              <a:headEnd/>
              <a:tailEnd/>
            </a:ln>
            <a:effectLst/>
          </p:spPr>
          <p:txBody>
            <a:bodyPr wrap="none" lIns="0" rIns="0" anchor="ctr"/>
            <a:lstStyle/>
            <a:p>
              <a:pPr algn="ctr">
                <a:lnSpc>
                  <a:spcPts val="1400"/>
                </a:lnSpc>
              </a:pPr>
              <a:r>
                <a:rPr lang="en-US" altLang="en-US" sz="1400" dirty="0">
                  <a:solidFill>
                    <a:srgbClr val="0A0AB2"/>
                  </a:solidFill>
                </a:rPr>
                <a:t>Cradle</a:t>
              </a:r>
              <a:br>
                <a:rPr lang="en-US" altLang="en-US" sz="1400" dirty="0">
                  <a:solidFill>
                    <a:srgbClr val="0A0AB2"/>
                  </a:solidFill>
                </a:rPr>
              </a:br>
              <a:r>
                <a:rPr lang="en-US" altLang="en-US" sz="1400" dirty="0">
                  <a:solidFill>
                    <a:srgbClr val="0A0AB2"/>
                  </a:solidFill>
                </a:rPr>
                <a:t>Tools</a:t>
              </a:r>
            </a:p>
          </p:txBody>
        </p:sp>
        <p:sp>
          <p:nvSpPr>
            <p:cNvPr id="152" name="Rectangle 13"/>
            <p:cNvSpPr>
              <a:spLocks noChangeArrowheads="1"/>
            </p:cNvSpPr>
            <p:nvPr/>
          </p:nvSpPr>
          <p:spPr bwMode="auto">
            <a:xfrm>
              <a:off x="5910177" y="2827020"/>
              <a:ext cx="914400" cy="444499"/>
            </a:xfrm>
            <a:prstGeom prst="rect">
              <a:avLst/>
            </a:prstGeom>
            <a:solidFill>
              <a:srgbClr val="16DCF6"/>
            </a:solidFill>
            <a:ln w="12700">
              <a:solidFill>
                <a:srgbClr val="1106E8"/>
              </a:solidFill>
              <a:miter lim="800000"/>
              <a:headEnd/>
              <a:tailEnd/>
            </a:ln>
            <a:effectLst/>
          </p:spPr>
          <p:txBody>
            <a:bodyPr wrap="none" lIns="0" rIns="0" anchor="ctr"/>
            <a:lstStyle/>
            <a:p>
              <a:pPr algn="ctr"/>
              <a:r>
                <a:rPr lang="en-US" altLang="en-US" sz="1600" dirty="0">
                  <a:solidFill>
                    <a:srgbClr val="0A0AB2"/>
                  </a:solidFill>
                </a:rPr>
                <a:t>Servers</a:t>
              </a:r>
            </a:p>
          </p:txBody>
        </p:sp>
        <p:sp>
          <p:nvSpPr>
            <p:cNvPr id="153" name="Rectangle 15"/>
            <p:cNvSpPr>
              <a:spLocks noChangeArrowheads="1"/>
            </p:cNvSpPr>
            <p:nvPr/>
          </p:nvSpPr>
          <p:spPr bwMode="auto">
            <a:xfrm>
              <a:off x="6824577" y="1600200"/>
              <a:ext cx="914400" cy="457200"/>
            </a:xfrm>
            <a:prstGeom prst="rect">
              <a:avLst/>
            </a:prstGeom>
            <a:solidFill>
              <a:srgbClr val="B4FFFF"/>
            </a:solidFill>
            <a:ln w="12700">
              <a:solidFill>
                <a:srgbClr val="1106E8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rIns="0" anchor="ctr"/>
            <a:lstStyle/>
            <a:p>
              <a:pPr algn="ctr">
                <a:lnSpc>
                  <a:spcPts val="1400"/>
                </a:lnSpc>
              </a:pPr>
              <a:r>
                <a:rPr lang="en-US" altLang="en-US" sz="1400" dirty="0">
                  <a:solidFill>
                    <a:srgbClr val="0A0AB2"/>
                  </a:solidFill>
                </a:rPr>
                <a:t>Web</a:t>
              </a:r>
              <a:br>
                <a:rPr lang="en-US" altLang="en-US" sz="1400" dirty="0">
                  <a:solidFill>
                    <a:srgbClr val="0A0AB2"/>
                  </a:solidFill>
                </a:rPr>
              </a:br>
              <a:r>
                <a:rPr lang="en-US" altLang="en-US" sz="1400" dirty="0">
                  <a:solidFill>
                    <a:srgbClr val="0A0AB2"/>
                  </a:solidFill>
                </a:rPr>
                <a:t>Browser</a:t>
              </a:r>
            </a:p>
          </p:txBody>
        </p:sp>
        <p:sp>
          <p:nvSpPr>
            <p:cNvPr id="154" name="Rectangle 16"/>
            <p:cNvSpPr>
              <a:spLocks noChangeArrowheads="1"/>
            </p:cNvSpPr>
            <p:nvPr/>
          </p:nvSpPr>
          <p:spPr bwMode="auto">
            <a:xfrm>
              <a:off x="4495800" y="4495800"/>
              <a:ext cx="762000" cy="304800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rgbClr val="595959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rIns="0" anchor="ctr"/>
            <a:lstStyle/>
            <a:p>
              <a:pPr algn="ctr">
                <a:lnSpc>
                  <a:spcPts val="1400"/>
                </a:lnSpc>
              </a:pPr>
              <a:r>
                <a:rPr lang="en-US" altLang="en-US" sz="1400" dirty="0"/>
                <a:t>Word</a:t>
              </a:r>
            </a:p>
          </p:txBody>
        </p:sp>
        <p:sp>
          <p:nvSpPr>
            <p:cNvPr id="155" name="Rectangle 17"/>
            <p:cNvSpPr>
              <a:spLocks noChangeArrowheads="1"/>
            </p:cNvSpPr>
            <p:nvPr/>
          </p:nvSpPr>
          <p:spPr bwMode="auto">
            <a:xfrm>
              <a:off x="4724400" y="4800600"/>
              <a:ext cx="762000" cy="304800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rgbClr val="595959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rIns="0" anchor="ctr"/>
            <a:lstStyle/>
            <a:p>
              <a:pPr algn="ctr">
                <a:lnSpc>
                  <a:spcPts val="1400"/>
                </a:lnSpc>
              </a:pPr>
              <a:r>
                <a:rPr lang="en-US" altLang="en-US" sz="1400" dirty="0"/>
                <a:t>Excel</a:t>
              </a:r>
            </a:p>
          </p:txBody>
        </p:sp>
        <p:grpSp>
          <p:nvGrpSpPr>
            <p:cNvPr id="156" name="Group 18"/>
            <p:cNvGrpSpPr>
              <a:grpSpLocks/>
            </p:cNvGrpSpPr>
            <p:nvPr/>
          </p:nvGrpSpPr>
          <p:grpSpPr bwMode="auto">
            <a:xfrm>
              <a:off x="3429000" y="3429000"/>
              <a:ext cx="1219200" cy="762000"/>
              <a:chOff x="2400" y="2640"/>
              <a:chExt cx="768" cy="480"/>
            </a:xfrm>
          </p:grpSpPr>
          <p:sp>
            <p:nvSpPr>
              <p:cNvPr id="189" name="Rectangle 19"/>
              <p:cNvSpPr>
                <a:spLocks noChangeArrowheads="1"/>
              </p:cNvSpPr>
              <p:nvPr/>
            </p:nvSpPr>
            <p:spPr bwMode="auto">
              <a:xfrm>
                <a:off x="2592" y="2832"/>
                <a:ext cx="576" cy="288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rgbClr val="595959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0" rIns="0" anchor="ctr"/>
              <a:lstStyle/>
              <a:p>
                <a:pPr algn="ctr">
                  <a:lnSpc>
                    <a:spcPts val="1400"/>
                  </a:lnSpc>
                </a:pPr>
                <a:r>
                  <a:rPr lang="en-US" altLang="en-US" sz="1400" dirty="0"/>
                  <a:t>External</a:t>
                </a:r>
              </a:p>
              <a:p>
                <a:pPr algn="ctr">
                  <a:lnSpc>
                    <a:spcPts val="1400"/>
                  </a:lnSpc>
                </a:pPr>
                <a:r>
                  <a:rPr lang="en-US" altLang="en-US" sz="1400" dirty="0"/>
                  <a:t>Tools</a:t>
                </a:r>
              </a:p>
            </p:txBody>
          </p:sp>
          <p:sp>
            <p:nvSpPr>
              <p:cNvPr id="190" name="Rectangle 20"/>
              <p:cNvSpPr>
                <a:spLocks noChangeArrowheads="1"/>
              </p:cNvSpPr>
              <p:nvPr/>
            </p:nvSpPr>
            <p:spPr bwMode="auto">
              <a:xfrm>
                <a:off x="2496" y="2736"/>
                <a:ext cx="576" cy="288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rgbClr val="595959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0" rIns="0" anchor="ctr"/>
              <a:lstStyle/>
              <a:p>
                <a:pPr algn="ctr">
                  <a:lnSpc>
                    <a:spcPts val="1400"/>
                  </a:lnSpc>
                </a:pPr>
                <a:r>
                  <a:rPr lang="en-US" altLang="en-US" sz="1400" dirty="0"/>
                  <a:t>External</a:t>
                </a:r>
              </a:p>
              <a:p>
                <a:pPr algn="ctr">
                  <a:lnSpc>
                    <a:spcPts val="1400"/>
                  </a:lnSpc>
                </a:pPr>
                <a:r>
                  <a:rPr lang="en-US" altLang="en-US" sz="1400" dirty="0"/>
                  <a:t>Tools</a:t>
                </a:r>
              </a:p>
            </p:txBody>
          </p:sp>
          <p:sp>
            <p:nvSpPr>
              <p:cNvPr id="191" name="Rectangle 21"/>
              <p:cNvSpPr>
                <a:spLocks noChangeArrowheads="1"/>
              </p:cNvSpPr>
              <p:nvPr/>
            </p:nvSpPr>
            <p:spPr bwMode="auto">
              <a:xfrm>
                <a:off x="2400" y="2640"/>
                <a:ext cx="576" cy="288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rgbClr val="595959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0" rIns="0" anchor="ctr"/>
              <a:lstStyle/>
              <a:p>
                <a:pPr algn="ctr">
                  <a:lnSpc>
                    <a:spcPts val="1400"/>
                  </a:lnSpc>
                </a:pPr>
                <a:r>
                  <a:rPr lang="en-US" altLang="en-US" sz="1400" dirty="0"/>
                  <a:t>External</a:t>
                </a:r>
              </a:p>
              <a:p>
                <a:pPr algn="ctr">
                  <a:lnSpc>
                    <a:spcPts val="1400"/>
                  </a:lnSpc>
                </a:pPr>
                <a:r>
                  <a:rPr lang="en-US" altLang="en-US" sz="1400" dirty="0"/>
                  <a:t>Tools</a:t>
                </a:r>
              </a:p>
            </p:txBody>
          </p:sp>
        </p:grpSp>
        <p:sp>
          <p:nvSpPr>
            <p:cNvPr id="157" name="Line 22"/>
            <p:cNvSpPr>
              <a:spLocks noChangeShapeType="1"/>
            </p:cNvSpPr>
            <p:nvPr/>
          </p:nvSpPr>
          <p:spPr bwMode="auto">
            <a:xfrm>
              <a:off x="6824577" y="2988945"/>
              <a:ext cx="609600" cy="0"/>
            </a:xfrm>
            <a:prstGeom prst="line">
              <a:avLst/>
            </a:prstGeom>
            <a:noFill/>
            <a:ln w="12700">
              <a:solidFill>
                <a:srgbClr val="00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58" name="Line 23"/>
            <p:cNvSpPr>
              <a:spLocks noChangeShapeType="1"/>
            </p:cNvSpPr>
            <p:nvPr/>
          </p:nvSpPr>
          <p:spPr bwMode="auto">
            <a:xfrm>
              <a:off x="6824577" y="3141345"/>
              <a:ext cx="457200" cy="228600"/>
            </a:xfrm>
            <a:prstGeom prst="line">
              <a:avLst/>
            </a:prstGeom>
            <a:noFill/>
            <a:ln w="12700">
              <a:solidFill>
                <a:srgbClr val="00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grpSp>
          <p:nvGrpSpPr>
            <p:cNvPr id="159" name="Group 158"/>
            <p:cNvGrpSpPr/>
            <p:nvPr/>
          </p:nvGrpSpPr>
          <p:grpSpPr>
            <a:xfrm>
              <a:off x="7281777" y="3217545"/>
              <a:ext cx="482600" cy="533401"/>
              <a:chOff x="6934200" y="3048000"/>
              <a:chExt cx="482600" cy="533401"/>
            </a:xfrm>
          </p:grpSpPr>
          <p:sp>
            <p:nvSpPr>
              <p:cNvPr id="182" name="Oval 26"/>
              <p:cNvSpPr>
                <a:spLocks noChangeArrowheads="1"/>
              </p:cNvSpPr>
              <p:nvPr/>
            </p:nvSpPr>
            <p:spPr bwMode="auto">
              <a:xfrm>
                <a:off x="6934200" y="3421063"/>
                <a:ext cx="481013" cy="160338"/>
              </a:xfrm>
              <a:prstGeom prst="ellipse">
                <a:avLst/>
              </a:prstGeom>
              <a:solidFill>
                <a:srgbClr val="FFA500"/>
              </a:solidFill>
              <a:ln w="635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183" name="Rectangle 27"/>
              <p:cNvSpPr>
                <a:spLocks noChangeArrowheads="1"/>
              </p:cNvSpPr>
              <p:nvPr/>
            </p:nvSpPr>
            <p:spPr bwMode="auto">
              <a:xfrm>
                <a:off x="6934200" y="3192463"/>
                <a:ext cx="481013" cy="311150"/>
              </a:xfrm>
              <a:prstGeom prst="rect">
                <a:avLst/>
              </a:prstGeom>
              <a:solidFill>
                <a:srgbClr val="FFA500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184" name="Oval 28"/>
              <p:cNvSpPr>
                <a:spLocks noChangeArrowheads="1"/>
              </p:cNvSpPr>
              <p:nvPr/>
            </p:nvSpPr>
            <p:spPr bwMode="auto">
              <a:xfrm>
                <a:off x="6934200" y="3101975"/>
                <a:ext cx="481013" cy="158750"/>
              </a:xfrm>
              <a:prstGeom prst="ellipse">
                <a:avLst/>
              </a:prstGeom>
              <a:solidFill>
                <a:srgbClr val="FFA500"/>
              </a:solidFill>
              <a:ln w="635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185" name="Rectangle 29"/>
              <p:cNvSpPr>
                <a:spLocks noChangeArrowheads="1"/>
              </p:cNvSpPr>
              <p:nvPr/>
            </p:nvSpPr>
            <p:spPr bwMode="auto">
              <a:xfrm>
                <a:off x="6934200" y="3127375"/>
                <a:ext cx="481013" cy="61913"/>
              </a:xfrm>
              <a:prstGeom prst="rect">
                <a:avLst/>
              </a:prstGeom>
              <a:solidFill>
                <a:srgbClr val="FFA500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186" name="Oval 30"/>
              <p:cNvSpPr>
                <a:spLocks noChangeArrowheads="1"/>
              </p:cNvSpPr>
              <p:nvPr/>
            </p:nvSpPr>
            <p:spPr bwMode="auto">
              <a:xfrm>
                <a:off x="6934200" y="3048000"/>
                <a:ext cx="481013" cy="160338"/>
              </a:xfrm>
              <a:prstGeom prst="ellipse">
                <a:avLst/>
              </a:prstGeom>
              <a:solidFill>
                <a:srgbClr val="FFA500"/>
              </a:solidFill>
              <a:ln w="635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187" name="Line 31"/>
              <p:cNvSpPr>
                <a:spLocks noChangeShapeType="1"/>
              </p:cNvSpPr>
              <p:nvPr/>
            </p:nvSpPr>
            <p:spPr bwMode="auto">
              <a:xfrm>
                <a:off x="7416800" y="3135313"/>
                <a:ext cx="0" cy="368300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188" name="Line 32"/>
              <p:cNvSpPr>
                <a:spLocks noChangeShapeType="1"/>
              </p:cNvSpPr>
              <p:nvPr/>
            </p:nvSpPr>
            <p:spPr bwMode="auto">
              <a:xfrm>
                <a:off x="6934200" y="3135313"/>
                <a:ext cx="0" cy="368300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</p:grpSp>
        <p:sp>
          <p:nvSpPr>
            <p:cNvPr id="160" name="Line 33"/>
            <p:cNvSpPr>
              <a:spLocks noChangeShapeType="1"/>
            </p:cNvSpPr>
            <p:nvPr/>
          </p:nvSpPr>
          <p:spPr bwMode="auto">
            <a:xfrm>
              <a:off x="5300577" y="2741295"/>
              <a:ext cx="609600" cy="171450"/>
            </a:xfrm>
            <a:prstGeom prst="line">
              <a:avLst/>
            </a:prstGeom>
            <a:noFill/>
            <a:ln w="12700">
              <a:solidFill>
                <a:srgbClr val="1106E8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61" name="Line 34"/>
            <p:cNvSpPr>
              <a:spLocks noChangeShapeType="1"/>
            </p:cNvSpPr>
            <p:nvPr/>
          </p:nvSpPr>
          <p:spPr bwMode="auto">
            <a:xfrm>
              <a:off x="5986377" y="1876422"/>
              <a:ext cx="304800" cy="942978"/>
            </a:xfrm>
            <a:prstGeom prst="line">
              <a:avLst/>
            </a:prstGeom>
            <a:noFill/>
            <a:ln w="12700">
              <a:solidFill>
                <a:srgbClr val="595959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62" name="Line 35"/>
            <p:cNvSpPr>
              <a:spLocks noChangeShapeType="1"/>
            </p:cNvSpPr>
            <p:nvPr/>
          </p:nvSpPr>
          <p:spPr bwMode="auto">
            <a:xfrm flipH="1">
              <a:off x="6595977" y="2057400"/>
              <a:ext cx="685800" cy="761999"/>
            </a:xfrm>
            <a:prstGeom prst="line">
              <a:avLst/>
            </a:prstGeom>
            <a:noFill/>
            <a:ln w="12700">
              <a:solidFill>
                <a:srgbClr val="595959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grpSp>
          <p:nvGrpSpPr>
            <p:cNvPr id="163" name="Group 162"/>
            <p:cNvGrpSpPr/>
            <p:nvPr/>
          </p:nvGrpSpPr>
          <p:grpSpPr>
            <a:xfrm>
              <a:off x="6748377" y="3522345"/>
              <a:ext cx="482600" cy="533401"/>
              <a:chOff x="6400800" y="3352800"/>
              <a:chExt cx="482600" cy="533401"/>
            </a:xfrm>
          </p:grpSpPr>
          <p:sp>
            <p:nvSpPr>
              <p:cNvPr id="175" name="Oval 37"/>
              <p:cNvSpPr>
                <a:spLocks noChangeArrowheads="1"/>
              </p:cNvSpPr>
              <p:nvPr/>
            </p:nvSpPr>
            <p:spPr bwMode="auto">
              <a:xfrm>
                <a:off x="6400800" y="3725863"/>
                <a:ext cx="481013" cy="160338"/>
              </a:xfrm>
              <a:prstGeom prst="ellipse">
                <a:avLst/>
              </a:prstGeom>
              <a:solidFill>
                <a:srgbClr val="FFA500"/>
              </a:solidFill>
              <a:ln w="635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176" name="Rectangle 38"/>
              <p:cNvSpPr>
                <a:spLocks noChangeArrowheads="1"/>
              </p:cNvSpPr>
              <p:nvPr/>
            </p:nvSpPr>
            <p:spPr bwMode="auto">
              <a:xfrm>
                <a:off x="6400800" y="3497263"/>
                <a:ext cx="481013" cy="311150"/>
              </a:xfrm>
              <a:prstGeom prst="rect">
                <a:avLst/>
              </a:prstGeom>
              <a:solidFill>
                <a:srgbClr val="FFA500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177" name="Oval 39"/>
              <p:cNvSpPr>
                <a:spLocks noChangeArrowheads="1"/>
              </p:cNvSpPr>
              <p:nvPr/>
            </p:nvSpPr>
            <p:spPr bwMode="auto">
              <a:xfrm>
                <a:off x="6400800" y="3406775"/>
                <a:ext cx="481013" cy="158750"/>
              </a:xfrm>
              <a:prstGeom prst="ellipse">
                <a:avLst/>
              </a:prstGeom>
              <a:solidFill>
                <a:srgbClr val="FFA500"/>
              </a:solidFill>
              <a:ln w="635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178" name="Rectangle 40"/>
              <p:cNvSpPr>
                <a:spLocks noChangeArrowheads="1"/>
              </p:cNvSpPr>
              <p:nvPr/>
            </p:nvSpPr>
            <p:spPr bwMode="auto">
              <a:xfrm>
                <a:off x="6400800" y="3432175"/>
                <a:ext cx="481013" cy="61913"/>
              </a:xfrm>
              <a:prstGeom prst="rect">
                <a:avLst/>
              </a:prstGeom>
              <a:solidFill>
                <a:srgbClr val="FFA500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179" name="Oval 41"/>
              <p:cNvSpPr>
                <a:spLocks noChangeArrowheads="1"/>
              </p:cNvSpPr>
              <p:nvPr/>
            </p:nvSpPr>
            <p:spPr bwMode="auto">
              <a:xfrm>
                <a:off x="6400800" y="3352800"/>
                <a:ext cx="481013" cy="160338"/>
              </a:xfrm>
              <a:prstGeom prst="ellipse">
                <a:avLst/>
              </a:prstGeom>
              <a:solidFill>
                <a:srgbClr val="FFA500"/>
              </a:solidFill>
              <a:ln w="635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180" name="Line 42"/>
              <p:cNvSpPr>
                <a:spLocks noChangeShapeType="1"/>
              </p:cNvSpPr>
              <p:nvPr/>
            </p:nvSpPr>
            <p:spPr bwMode="auto">
              <a:xfrm>
                <a:off x="6883400" y="3440113"/>
                <a:ext cx="0" cy="368300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181" name="Line 43"/>
              <p:cNvSpPr>
                <a:spLocks noChangeShapeType="1"/>
              </p:cNvSpPr>
              <p:nvPr/>
            </p:nvSpPr>
            <p:spPr bwMode="auto">
              <a:xfrm>
                <a:off x="6400800" y="3440113"/>
                <a:ext cx="0" cy="368300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</p:grpSp>
        <p:sp>
          <p:nvSpPr>
            <p:cNvPr id="164" name="Line 44"/>
            <p:cNvSpPr>
              <a:spLocks noChangeShapeType="1"/>
            </p:cNvSpPr>
            <p:nvPr/>
          </p:nvSpPr>
          <p:spPr bwMode="auto">
            <a:xfrm flipH="1">
              <a:off x="5381711" y="4035425"/>
              <a:ext cx="279314" cy="765175"/>
            </a:xfrm>
            <a:prstGeom prst="line">
              <a:avLst/>
            </a:prstGeom>
            <a:noFill/>
            <a:ln w="12700">
              <a:solidFill>
                <a:srgbClr val="595959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65" name="Line 45"/>
            <p:cNvSpPr>
              <a:spLocks noChangeShapeType="1"/>
            </p:cNvSpPr>
            <p:nvPr/>
          </p:nvSpPr>
          <p:spPr bwMode="auto">
            <a:xfrm flipH="1">
              <a:off x="5181599" y="4032250"/>
              <a:ext cx="428625" cy="463550"/>
            </a:xfrm>
            <a:prstGeom prst="line">
              <a:avLst/>
            </a:prstGeom>
            <a:noFill/>
            <a:ln w="12700">
              <a:solidFill>
                <a:srgbClr val="595959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66" name="Line 46"/>
            <p:cNvSpPr>
              <a:spLocks noChangeShapeType="1"/>
            </p:cNvSpPr>
            <p:nvPr/>
          </p:nvSpPr>
          <p:spPr bwMode="auto">
            <a:xfrm flipH="1">
              <a:off x="4648199" y="3822382"/>
              <a:ext cx="729614" cy="110171"/>
            </a:xfrm>
            <a:prstGeom prst="line">
              <a:avLst/>
            </a:prstGeom>
            <a:noFill/>
            <a:ln w="12700">
              <a:solidFill>
                <a:srgbClr val="595959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67" name="Text Box 53"/>
            <p:cNvSpPr txBox="1">
              <a:spLocks noChangeArrowheads="1"/>
            </p:cNvSpPr>
            <p:nvPr/>
          </p:nvSpPr>
          <p:spPr bwMode="auto">
            <a:xfrm>
              <a:off x="6606777" y="3891915"/>
              <a:ext cx="1535805" cy="98488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accent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r"/>
              <a:r>
                <a:rPr lang="en-US" altLang="en-US" sz="1600" b="0" dirty="0">
                  <a:solidFill>
                    <a:srgbClr val="0A0AB2"/>
                  </a:solidFill>
                </a:rPr>
                <a:t>Project</a:t>
              </a:r>
              <a:br>
                <a:rPr lang="en-US" altLang="en-US" sz="1600" b="0" dirty="0">
                  <a:solidFill>
                    <a:srgbClr val="0A0AB2"/>
                  </a:solidFill>
                </a:rPr>
              </a:br>
              <a:r>
                <a:rPr lang="en-US" altLang="en-US" sz="1600" b="0" dirty="0">
                  <a:solidFill>
                    <a:srgbClr val="0A0AB2"/>
                  </a:solidFill>
                </a:rPr>
                <a:t>Databases</a:t>
              </a:r>
              <a:br>
                <a:rPr lang="en-US" altLang="en-US" sz="1600" b="0" dirty="0">
                  <a:solidFill>
                    <a:srgbClr val="0A0AB2"/>
                  </a:solidFill>
                </a:rPr>
              </a:br>
              <a:r>
                <a:rPr lang="en-US" altLang="en-US" sz="1600" dirty="0">
                  <a:solidFill>
                    <a:srgbClr val="0A0AB2"/>
                  </a:solidFill>
                </a:rPr>
                <a:t>(choice of: DISAM,</a:t>
              </a:r>
              <a:br>
                <a:rPr lang="en-US" altLang="en-US" sz="1600" dirty="0">
                  <a:solidFill>
                    <a:srgbClr val="0A0AB2"/>
                  </a:solidFill>
                </a:rPr>
              </a:br>
              <a:r>
                <a:rPr lang="en-US" altLang="en-US" sz="1600" dirty="0">
                  <a:solidFill>
                    <a:srgbClr val="0A0AB2"/>
                  </a:solidFill>
                </a:rPr>
                <a:t>Oracle, MySQL)</a:t>
              </a:r>
              <a:endParaRPr lang="en-US" altLang="en-US" sz="1600" b="0" dirty="0">
                <a:solidFill>
                  <a:srgbClr val="0A0AB2"/>
                </a:solidFill>
              </a:endParaRPr>
            </a:p>
          </p:txBody>
        </p:sp>
        <p:sp>
          <p:nvSpPr>
            <p:cNvPr id="168" name="Rectangle 55"/>
            <p:cNvSpPr>
              <a:spLocks noChangeArrowheads="1"/>
            </p:cNvSpPr>
            <p:nvPr/>
          </p:nvSpPr>
          <p:spPr bwMode="auto">
            <a:xfrm>
              <a:off x="4968240" y="5105400"/>
              <a:ext cx="762000" cy="304800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rgbClr val="595959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rIns="0" anchor="ctr"/>
            <a:lstStyle/>
            <a:p>
              <a:pPr algn="ctr">
                <a:lnSpc>
                  <a:spcPts val="1400"/>
                </a:lnSpc>
              </a:pPr>
              <a:r>
                <a:rPr lang="en-US" altLang="en-US" sz="1400" dirty="0"/>
                <a:t>Visio</a:t>
              </a:r>
            </a:p>
          </p:txBody>
        </p:sp>
        <p:sp>
          <p:nvSpPr>
            <p:cNvPr id="169" name="Line 56"/>
            <p:cNvSpPr>
              <a:spLocks noChangeShapeType="1"/>
            </p:cNvSpPr>
            <p:nvPr/>
          </p:nvSpPr>
          <p:spPr bwMode="auto">
            <a:xfrm flipH="1">
              <a:off x="5610222" y="4038599"/>
              <a:ext cx="136527" cy="1066801"/>
            </a:xfrm>
            <a:prstGeom prst="line">
              <a:avLst/>
            </a:prstGeom>
            <a:noFill/>
            <a:ln w="12700">
              <a:solidFill>
                <a:srgbClr val="595959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70" name="Rectangle 55"/>
            <p:cNvSpPr>
              <a:spLocks noChangeArrowheads="1"/>
            </p:cNvSpPr>
            <p:nvPr/>
          </p:nvSpPr>
          <p:spPr bwMode="auto">
            <a:xfrm>
              <a:off x="5204460" y="5410200"/>
              <a:ext cx="891540" cy="304800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rgbClr val="595959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rIns="0" anchor="ctr"/>
            <a:lstStyle/>
            <a:p>
              <a:pPr algn="ctr">
                <a:lnSpc>
                  <a:spcPts val="1400"/>
                </a:lnSpc>
              </a:pPr>
              <a:r>
                <a:rPr lang="en-US" altLang="en-US" sz="1400" dirty="0"/>
                <a:t>Project</a:t>
              </a:r>
            </a:p>
          </p:txBody>
        </p:sp>
        <p:sp>
          <p:nvSpPr>
            <p:cNvPr id="171" name="Line 56"/>
            <p:cNvSpPr>
              <a:spLocks noChangeShapeType="1"/>
            </p:cNvSpPr>
            <p:nvPr/>
          </p:nvSpPr>
          <p:spPr bwMode="auto">
            <a:xfrm>
              <a:off x="5826126" y="4038600"/>
              <a:ext cx="88900" cy="1368425"/>
            </a:xfrm>
            <a:prstGeom prst="line">
              <a:avLst/>
            </a:prstGeom>
            <a:noFill/>
            <a:ln w="12700">
              <a:solidFill>
                <a:srgbClr val="595959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72" name="Rectangle 15"/>
            <p:cNvSpPr>
              <a:spLocks noChangeArrowheads="1"/>
            </p:cNvSpPr>
            <p:nvPr/>
          </p:nvSpPr>
          <p:spPr bwMode="auto">
            <a:xfrm>
              <a:off x="5529177" y="1439333"/>
              <a:ext cx="914400" cy="457200"/>
            </a:xfrm>
            <a:prstGeom prst="rect">
              <a:avLst/>
            </a:prstGeom>
            <a:solidFill>
              <a:srgbClr val="B4FFFF"/>
            </a:solidFill>
            <a:ln w="12700">
              <a:solidFill>
                <a:srgbClr val="1106E8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rIns="0" anchor="ctr"/>
            <a:lstStyle/>
            <a:p>
              <a:pPr algn="ctr">
                <a:lnSpc>
                  <a:spcPts val="1400"/>
                </a:lnSpc>
              </a:pPr>
              <a:r>
                <a:rPr lang="en-US" altLang="en-US" sz="1400" dirty="0">
                  <a:solidFill>
                    <a:srgbClr val="0A0AB2"/>
                  </a:solidFill>
                </a:rPr>
                <a:t>Web</a:t>
              </a:r>
              <a:br>
                <a:rPr lang="en-US" altLang="en-US" sz="1400" dirty="0">
                  <a:solidFill>
                    <a:srgbClr val="0A0AB2"/>
                  </a:solidFill>
                </a:rPr>
              </a:br>
              <a:r>
                <a:rPr lang="en-US" altLang="en-US" sz="1400" dirty="0">
                  <a:solidFill>
                    <a:srgbClr val="0A0AB2"/>
                  </a:solidFill>
                </a:rPr>
                <a:t>Browser</a:t>
              </a:r>
            </a:p>
          </p:txBody>
        </p:sp>
        <p:sp>
          <p:nvSpPr>
            <p:cNvPr id="173" name="Rectangle 12"/>
            <p:cNvSpPr>
              <a:spLocks noChangeArrowheads="1"/>
            </p:cNvSpPr>
            <p:nvPr/>
          </p:nvSpPr>
          <p:spPr bwMode="auto">
            <a:xfrm>
              <a:off x="5381711" y="3614737"/>
              <a:ext cx="838200" cy="423863"/>
            </a:xfrm>
            <a:prstGeom prst="rect">
              <a:avLst/>
            </a:prstGeom>
            <a:solidFill>
              <a:srgbClr val="16DCF6"/>
            </a:solidFill>
            <a:ln w="12700">
              <a:solidFill>
                <a:srgbClr val="1106E8"/>
              </a:solidFill>
              <a:miter lim="800000"/>
              <a:headEnd/>
              <a:tailEnd/>
            </a:ln>
            <a:effectLst/>
          </p:spPr>
          <p:txBody>
            <a:bodyPr wrap="none" lIns="0" rIns="0" anchor="ctr"/>
            <a:lstStyle/>
            <a:p>
              <a:pPr algn="ctr"/>
              <a:r>
                <a:rPr lang="en-US" altLang="en-US" sz="1600" dirty="0">
                  <a:solidFill>
                    <a:srgbClr val="0A0AB2"/>
                  </a:solidFill>
                </a:rPr>
                <a:t>API, WSI</a:t>
              </a:r>
              <a:endParaRPr lang="en-US" altLang="en-US" dirty="0">
                <a:solidFill>
                  <a:srgbClr val="0A0AB2"/>
                </a:solidFill>
              </a:endParaRPr>
            </a:p>
          </p:txBody>
        </p:sp>
        <p:sp>
          <p:nvSpPr>
            <p:cNvPr id="174" name="Line 33"/>
            <p:cNvSpPr>
              <a:spLocks noChangeShapeType="1"/>
            </p:cNvSpPr>
            <p:nvPr/>
          </p:nvSpPr>
          <p:spPr bwMode="auto">
            <a:xfrm flipV="1">
              <a:off x="5986377" y="3255645"/>
              <a:ext cx="186690" cy="354012"/>
            </a:xfrm>
            <a:prstGeom prst="line">
              <a:avLst/>
            </a:prstGeom>
            <a:noFill/>
            <a:ln w="12700">
              <a:solidFill>
                <a:srgbClr val="1106E8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146559770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Platforms	3.7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Cradle clients and servers both support:</a:t>
            </a:r>
          </a:p>
          <a:p>
            <a:pPr lvl="1"/>
            <a:r>
              <a:rPr lang="en-US" b="1" dirty="0">
                <a:solidFill>
                  <a:srgbClr val="1106E8"/>
                </a:solidFill>
              </a:rPr>
              <a:t>Windows</a:t>
            </a:r>
          </a:p>
          <a:p>
            <a:pPr lvl="2">
              <a:spcAft>
                <a:spcPts val="0"/>
              </a:spcAft>
            </a:pPr>
            <a:r>
              <a:rPr lang="en-US" dirty="0"/>
              <a:t>10 (32/64-bit), 11 (64-bit)</a:t>
            </a:r>
          </a:p>
          <a:p>
            <a:pPr lvl="2"/>
            <a:r>
              <a:rPr lang="en-US" dirty="0"/>
              <a:t>Server 2016 (64-bit), Server 2019 (64-bit), Server 2022 (64-bit)</a:t>
            </a:r>
          </a:p>
          <a:p>
            <a:pPr lvl="1"/>
            <a:r>
              <a:rPr lang="en-US" b="1" dirty="0">
                <a:solidFill>
                  <a:srgbClr val="1106E8"/>
                </a:solidFill>
              </a:rPr>
              <a:t>Office</a:t>
            </a:r>
            <a:r>
              <a:rPr lang="en-US" dirty="0"/>
              <a:t>:</a:t>
            </a:r>
          </a:p>
          <a:p>
            <a:pPr lvl="2">
              <a:spcAft>
                <a:spcPts val="0"/>
              </a:spcAft>
            </a:pPr>
            <a:r>
              <a:rPr lang="en-US" dirty="0"/>
              <a:t>2013 (SP1, 32/64-bit), both EOL</a:t>
            </a:r>
          </a:p>
          <a:p>
            <a:pPr lvl="2">
              <a:spcAft>
                <a:spcPts val="0"/>
              </a:spcAft>
            </a:pPr>
            <a:r>
              <a:rPr lang="en-US" dirty="0"/>
              <a:t>2016 (32/64-bit) </a:t>
            </a:r>
          </a:p>
          <a:p>
            <a:pPr lvl="2">
              <a:spcAft>
                <a:spcPts val="0"/>
              </a:spcAft>
            </a:pPr>
            <a:r>
              <a:rPr lang="en-US" dirty="0"/>
              <a:t>2019 (32/64-bit)</a:t>
            </a:r>
          </a:p>
          <a:p>
            <a:pPr lvl="2">
              <a:spcAft>
                <a:spcPts val="0"/>
              </a:spcAft>
            </a:pPr>
            <a:r>
              <a:rPr lang="en-US" dirty="0"/>
              <a:t>2021 (32/64-bit)</a:t>
            </a:r>
          </a:p>
          <a:p>
            <a:pPr lvl="2"/>
            <a:r>
              <a:rPr lang="en-US" dirty="0"/>
              <a:t>365 (32/64-bit)</a:t>
            </a:r>
          </a:p>
          <a:p>
            <a:pPr lvl="1"/>
            <a:r>
              <a:rPr lang="en-US" b="1" dirty="0">
                <a:solidFill>
                  <a:srgbClr val="1106E8"/>
                </a:solidFill>
              </a:rPr>
              <a:t>Linux</a:t>
            </a:r>
            <a:r>
              <a:rPr lang="en-US" dirty="0"/>
              <a:t>:</a:t>
            </a:r>
          </a:p>
          <a:p>
            <a:pPr lvl="2">
              <a:spcAft>
                <a:spcPts val="0"/>
              </a:spcAft>
            </a:pPr>
            <a:r>
              <a:rPr lang="en-US" dirty="0"/>
              <a:t>Any with kernel </a:t>
            </a:r>
            <a:r>
              <a:rPr lang="en-US" dirty="0">
                <a:latin typeface="Times New Roman"/>
                <a:cs typeface="Times New Roman"/>
              </a:rPr>
              <a:t>≥</a:t>
            </a:r>
            <a:r>
              <a:rPr lang="en-US" dirty="0"/>
              <a:t> 2.6.32 (2003, current version 6.4), including:</a:t>
            </a:r>
          </a:p>
          <a:p>
            <a:pPr lvl="3">
              <a:spcAft>
                <a:spcPts val="0"/>
              </a:spcAft>
            </a:pPr>
            <a:r>
              <a:rPr lang="en-US" dirty="0">
                <a:solidFill>
                  <a:srgbClr val="1106E8"/>
                </a:solidFill>
              </a:rPr>
              <a:t>Server</a:t>
            </a:r>
            <a:r>
              <a:rPr lang="en-US" dirty="0"/>
              <a:t>:      CentOS, Debian, Fedora, OpenSUSE, RHEL, Ubuntu        and many others</a:t>
            </a:r>
          </a:p>
          <a:p>
            <a:pPr lvl="3"/>
            <a:r>
              <a:rPr lang="en-US" dirty="0">
                <a:solidFill>
                  <a:srgbClr val="1106E8"/>
                </a:solidFill>
              </a:rPr>
              <a:t>Desktop</a:t>
            </a:r>
            <a:r>
              <a:rPr lang="en-US" dirty="0"/>
              <a:t>:   Fedora, Lite, </a:t>
            </a:r>
            <a:r>
              <a:rPr lang="en-US" dirty="0" err="1"/>
              <a:t>Manjaro</a:t>
            </a:r>
            <a:r>
              <a:rPr lang="en-US" dirty="0"/>
              <a:t>, Mint, Peppermint, Ubuntu           and many others</a:t>
            </a:r>
          </a:p>
        </p:txBody>
      </p:sp>
    </p:spTree>
    <p:extLst>
      <p:ext uri="{BB962C8B-B14F-4D97-AF65-F5344CB8AC3E}">
        <p14:creationId xmlns:p14="http://schemas.microsoft.com/office/powerpoint/2010/main" val="411129977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Deployment Options	3.8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Cradle can be deployed as </a:t>
            </a:r>
            <a:r>
              <a:rPr lang="en-US" i="1" dirty="0">
                <a:solidFill>
                  <a:srgbClr val="E60A0A"/>
                </a:solidFill>
              </a:rPr>
              <a:t>SaaS</a:t>
            </a:r>
            <a:r>
              <a:rPr lang="en-US" dirty="0"/>
              <a:t> or </a:t>
            </a:r>
            <a:r>
              <a:rPr lang="en-US" i="1" dirty="0">
                <a:solidFill>
                  <a:srgbClr val="E60A0A"/>
                </a:solidFill>
              </a:rPr>
              <a:t>in-house</a:t>
            </a:r>
            <a:r>
              <a:rPr lang="en-US" dirty="0"/>
              <a:t>: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457200" y="1676400"/>
          <a:ext cx="8153400" cy="4424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24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505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1242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GB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noProof="0" dirty="0"/>
                        <a:t>SaaS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noProof="0" dirty="0"/>
                        <a:t>In-House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b="1" noProof="0" dirty="0"/>
                        <a:t>Installation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noProof="0" dirty="0"/>
                        <a:t>Remote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noProof="0" dirty="0"/>
                        <a:t>Local or remote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b="1" noProof="0" dirty="0"/>
                        <a:t>Software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noProof="0" dirty="0"/>
                        <a:t>Rented, removed at end of term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noProof="0" dirty="0"/>
                        <a:t>Purchased, you own it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b="1" noProof="0" dirty="0"/>
                        <a:t>Infrastructure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noProof="0" dirty="0"/>
                        <a:t>3SL provides/manages IT:</a:t>
                      </a:r>
                      <a:r>
                        <a:rPr lang="en-GB" baseline="0" noProof="0" dirty="0"/>
                        <a:t> O/S, 3</a:t>
                      </a:r>
                      <a:r>
                        <a:rPr lang="en-GB" baseline="30000" noProof="0" dirty="0"/>
                        <a:t>rd</a:t>
                      </a:r>
                      <a:r>
                        <a:rPr lang="en-GB" baseline="0" noProof="0" dirty="0"/>
                        <a:t> party software, security, integrity</a:t>
                      </a:r>
                    </a:p>
                    <a:p>
                      <a:r>
                        <a:rPr lang="en-GB" u="sng" baseline="0" noProof="0" dirty="0"/>
                        <a:t>Shared</a:t>
                      </a:r>
                      <a:r>
                        <a:rPr lang="en-GB" baseline="0" noProof="0" dirty="0"/>
                        <a:t>: At 3SL</a:t>
                      </a:r>
                      <a:br>
                        <a:rPr lang="en-GB" baseline="0" noProof="0" dirty="0"/>
                      </a:br>
                      <a:r>
                        <a:rPr lang="en-GB" u="sng" baseline="0" noProof="0" dirty="0"/>
                        <a:t>Dedicated</a:t>
                      </a:r>
                      <a:r>
                        <a:rPr lang="en-GB" baseline="0" noProof="0" dirty="0"/>
                        <a:t>: </a:t>
                      </a:r>
                      <a:r>
                        <a:rPr lang="en-GB" baseline="0" noProof="0" dirty="0" err="1"/>
                        <a:t>Silo’d</a:t>
                      </a:r>
                      <a:r>
                        <a:rPr lang="en-GB" baseline="0" noProof="0" dirty="0"/>
                        <a:t> VPC in AWS, OVH</a:t>
                      </a:r>
                      <a:endParaRPr lang="en-GB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noProof="0" dirty="0"/>
                        <a:t>You provide and</a:t>
                      </a:r>
                      <a:r>
                        <a:rPr lang="en-GB" baseline="0" noProof="0" dirty="0"/>
                        <a:t> manage the IT infrastructure</a:t>
                      </a:r>
                      <a:endParaRPr lang="en-GB" noProof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b="1" noProof="0" dirty="0"/>
                        <a:t>Databases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noProof="0" dirty="0"/>
                        <a:t>Private</a:t>
                      </a:r>
                      <a:r>
                        <a:rPr lang="en-GB" baseline="0" noProof="0" dirty="0"/>
                        <a:t> to you</a:t>
                      </a:r>
                      <a:endParaRPr lang="en-GB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noProof="0" dirty="0"/>
                        <a:t>Private to you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b="1" noProof="0" dirty="0"/>
                        <a:t>Data Location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noProof="0" dirty="0"/>
                        <a:t>3SL (UK) / you choose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noProof="0" dirty="0"/>
                        <a:t>You choose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b="1" noProof="0" dirty="0"/>
                        <a:t>Initial Cost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noProof="0" dirty="0"/>
                        <a:t>Lower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noProof="0" dirty="0"/>
                        <a:t>Higher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b="1" noProof="0" dirty="0"/>
                        <a:t>Cradle C</a:t>
                      </a:r>
                      <a:r>
                        <a:rPr lang="en-GB" b="1" baseline="0" noProof="0" dirty="0"/>
                        <a:t>ost</a:t>
                      </a:r>
                      <a:endParaRPr lang="en-GB" b="1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noProof="0" dirty="0"/>
                        <a:t>Same each year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noProof="0" dirty="0"/>
                        <a:t>Maintenance-only</a:t>
                      </a:r>
                      <a:r>
                        <a:rPr lang="en-GB" baseline="0" noProof="0" dirty="0"/>
                        <a:t> from 2</a:t>
                      </a:r>
                      <a:r>
                        <a:rPr lang="en-GB" baseline="30000" noProof="0" dirty="0"/>
                        <a:t>nd</a:t>
                      </a:r>
                      <a:r>
                        <a:rPr lang="en-GB" baseline="0" noProof="0" dirty="0"/>
                        <a:t> yr</a:t>
                      </a:r>
                      <a:endParaRPr lang="en-GB" noProof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b="1" noProof="0" dirty="0"/>
                        <a:t>Total Cost of Ownership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noProof="0" dirty="0"/>
                        <a:t>Fixed</a:t>
                      </a:r>
                    </a:p>
                    <a:p>
                      <a:r>
                        <a:rPr lang="en-GB" noProof="0" dirty="0"/>
                        <a:t>Likely lower vs</a:t>
                      </a:r>
                      <a:r>
                        <a:rPr lang="en-GB" baseline="0" noProof="0" dirty="0"/>
                        <a:t> your IT</a:t>
                      </a:r>
                      <a:endParaRPr lang="en-GB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noProof="0" dirty="0"/>
                        <a:t>Variable</a:t>
                      </a:r>
                    </a:p>
                    <a:p>
                      <a:r>
                        <a:rPr lang="en-GB" noProof="0" dirty="0"/>
                        <a:t>Determined by your IT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3697523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Licensing	3.9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2"/>
            <a:ext cx="8229600" cy="5029198"/>
          </a:xfrm>
        </p:spPr>
        <p:txBody>
          <a:bodyPr>
            <a:normAutofit/>
          </a:bodyPr>
          <a:lstStyle/>
          <a:p>
            <a:r>
              <a:rPr lang="en-US" noProof="0" dirty="0"/>
              <a:t>Single-user and multi-user products. Same software. Configured by a </a:t>
            </a:r>
            <a:r>
              <a:rPr lang="en-US" i="1" noProof="0" dirty="0">
                <a:solidFill>
                  <a:srgbClr val="E60A0A"/>
                </a:solidFill>
              </a:rPr>
              <a:t>Security Code</a:t>
            </a:r>
            <a:r>
              <a:rPr lang="en-US" noProof="0" dirty="0"/>
              <a:t>.</a:t>
            </a:r>
          </a:p>
          <a:p>
            <a:r>
              <a:rPr lang="en-US" noProof="0" dirty="0"/>
              <a:t>Multi-user </a:t>
            </a:r>
            <a:r>
              <a:rPr lang="en-US" noProof="0" dirty="0">
                <a:solidFill>
                  <a:srgbClr val="4169E1"/>
                </a:solidFill>
              </a:rPr>
              <a:t>Cradle Enterprise </a:t>
            </a:r>
            <a:r>
              <a:rPr lang="en-US" noProof="0" dirty="0"/>
              <a:t>is licensed by its </a:t>
            </a:r>
            <a:r>
              <a:rPr lang="en-US" i="1" noProof="0" dirty="0">
                <a:solidFill>
                  <a:srgbClr val="E60A0A"/>
                </a:solidFill>
              </a:rPr>
              <a:t>modules</a:t>
            </a:r>
          </a:p>
          <a:p>
            <a:pPr>
              <a:spcAft>
                <a:spcPts val="500"/>
              </a:spcAft>
            </a:pPr>
            <a:r>
              <a:rPr lang="en-US" noProof="0" dirty="0"/>
              <a:t>You choose number of concurrent user licenses of each module:</a:t>
            </a:r>
          </a:p>
          <a:p>
            <a:pPr lvl="1">
              <a:lnSpc>
                <a:spcPts val="1700"/>
              </a:lnSpc>
              <a:spcBef>
                <a:spcPts val="0"/>
              </a:spcBef>
              <a:spcAft>
                <a:spcPts val="0"/>
              </a:spcAft>
            </a:pPr>
            <a:r>
              <a:rPr lang="en-US" noProof="0" dirty="0"/>
              <a:t>Project Data Management:	</a:t>
            </a:r>
            <a:r>
              <a:rPr lang="en-US" b="1" noProof="0" dirty="0">
                <a:solidFill>
                  <a:srgbClr val="E60A0A"/>
                </a:solidFill>
              </a:rPr>
              <a:t>PDM</a:t>
            </a:r>
            <a:r>
              <a:rPr lang="en-US" dirty="0"/>
              <a:t>	(used for ~80% work and </a:t>
            </a:r>
            <a:r>
              <a:rPr lang="en-US" b="1" dirty="0"/>
              <a:t>free</a:t>
            </a:r>
            <a:r>
              <a:rPr lang="en-US" dirty="0"/>
              <a:t>)</a:t>
            </a:r>
            <a:endParaRPr lang="en-US" b="1" noProof="0" dirty="0">
              <a:solidFill>
                <a:srgbClr val="E60A0A"/>
              </a:solidFill>
            </a:endParaRPr>
          </a:p>
          <a:p>
            <a:pPr lvl="1">
              <a:lnSpc>
                <a:spcPts val="1700"/>
              </a:lnSpc>
              <a:spcBef>
                <a:spcPts val="0"/>
              </a:spcBef>
              <a:spcAft>
                <a:spcPts val="0"/>
              </a:spcAft>
            </a:pPr>
            <a:r>
              <a:rPr lang="en-US" noProof="0" dirty="0"/>
              <a:t>Requirements Management:	</a:t>
            </a:r>
            <a:r>
              <a:rPr lang="en-US" b="1" noProof="0" dirty="0">
                <a:solidFill>
                  <a:srgbClr val="E60A0A"/>
                </a:solidFill>
              </a:rPr>
              <a:t>REQ</a:t>
            </a:r>
          </a:p>
          <a:p>
            <a:pPr lvl="1">
              <a:lnSpc>
                <a:spcPts val="1700"/>
              </a:lnSpc>
              <a:spcBef>
                <a:spcPts val="0"/>
              </a:spcBef>
              <a:spcAft>
                <a:spcPts val="0"/>
              </a:spcAft>
            </a:pPr>
            <a:r>
              <a:rPr lang="en-US" noProof="0" dirty="0"/>
              <a:t>Metrics:			</a:t>
            </a:r>
            <a:r>
              <a:rPr lang="en-US" b="1" noProof="0" dirty="0">
                <a:solidFill>
                  <a:srgbClr val="E60A0A"/>
                </a:solidFill>
              </a:rPr>
              <a:t>MET</a:t>
            </a:r>
          </a:p>
          <a:p>
            <a:pPr lvl="1">
              <a:lnSpc>
                <a:spcPts val="1700"/>
              </a:lnSpc>
              <a:spcBef>
                <a:spcPts val="0"/>
              </a:spcBef>
              <a:spcAft>
                <a:spcPts val="0"/>
              </a:spcAft>
            </a:pPr>
            <a:r>
              <a:rPr lang="en-US" noProof="0" dirty="0"/>
              <a:t>Dashboard:			</a:t>
            </a:r>
            <a:r>
              <a:rPr lang="en-US" b="1" noProof="0" dirty="0">
                <a:solidFill>
                  <a:srgbClr val="E60A0A"/>
                </a:solidFill>
              </a:rPr>
              <a:t>DASH</a:t>
            </a:r>
          </a:p>
          <a:p>
            <a:pPr lvl="1">
              <a:lnSpc>
                <a:spcPts val="1700"/>
              </a:lnSpc>
              <a:spcBef>
                <a:spcPts val="0"/>
              </a:spcBef>
              <a:spcAft>
                <a:spcPts val="0"/>
              </a:spcAft>
            </a:pPr>
            <a:r>
              <a:rPr lang="en-US" noProof="0" dirty="0"/>
              <a:t>System Modeling (MBSE):	</a:t>
            </a:r>
            <a:r>
              <a:rPr lang="en-US" b="1" noProof="0" dirty="0">
                <a:solidFill>
                  <a:srgbClr val="E60A0A"/>
                </a:solidFill>
              </a:rPr>
              <a:t>SYS</a:t>
            </a:r>
            <a:r>
              <a:rPr lang="en-US" noProof="0" dirty="0"/>
              <a:t>	(contains 3 sets of </a:t>
            </a:r>
            <a:r>
              <a:rPr lang="en-US" i="1" dirty="0">
                <a:solidFill>
                  <a:srgbClr val="E60A0A"/>
                </a:solidFill>
              </a:rPr>
              <a:t>notations</a:t>
            </a:r>
            <a:r>
              <a:rPr lang="en-US" noProof="0" dirty="0"/>
              <a:t>)</a:t>
            </a:r>
          </a:p>
          <a:p>
            <a:pPr lvl="1">
              <a:lnSpc>
                <a:spcPts val="1700"/>
              </a:lnSpc>
              <a:spcBef>
                <a:spcPts val="0"/>
              </a:spcBef>
              <a:spcAft>
                <a:spcPts val="0"/>
              </a:spcAft>
            </a:pPr>
            <a:r>
              <a:rPr lang="en-US" noProof="0" dirty="0"/>
              <a:t>Performance Modeling:		</a:t>
            </a:r>
            <a:r>
              <a:rPr lang="en-US" b="1" noProof="0" dirty="0">
                <a:solidFill>
                  <a:srgbClr val="E60A0A"/>
                </a:solidFill>
              </a:rPr>
              <a:t>PERF</a:t>
            </a:r>
          </a:p>
          <a:p>
            <a:pPr lvl="1">
              <a:lnSpc>
                <a:spcPts val="1700"/>
              </a:lnSpc>
              <a:spcBef>
                <a:spcPts val="0"/>
              </a:spcBef>
              <a:spcAft>
                <a:spcPts val="0"/>
              </a:spcAft>
            </a:pPr>
            <a:r>
              <a:rPr lang="en-US" noProof="0" dirty="0"/>
              <a:t>Document Generator:		</a:t>
            </a:r>
            <a:r>
              <a:rPr lang="en-US" b="1" noProof="0" dirty="0">
                <a:solidFill>
                  <a:srgbClr val="E60A0A"/>
                </a:solidFill>
              </a:rPr>
              <a:t>DOC</a:t>
            </a:r>
          </a:p>
          <a:p>
            <a:pPr lvl="1">
              <a:lnSpc>
                <a:spcPts val="1700"/>
              </a:lnSpc>
              <a:spcBef>
                <a:spcPts val="0"/>
              </a:spcBef>
              <a:spcAft>
                <a:spcPts val="0"/>
              </a:spcAft>
            </a:pPr>
            <a:r>
              <a:rPr lang="en-US" dirty="0"/>
              <a:t>Risk Management:		</a:t>
            </a:r>
            <a:r>
              <a:rPr lang="en-US" b="1" dirty="0">
                <a:solidFill>
                  <a:srgbClr val="E60A0A"/>
                </a:solidFill>
              </a:rPr>
              <a:t>RISK</a:t>
            </a:r>
          </a:p>
          <a:p>
            <a:pPr lvl="1">
              <a:lnSpc>
                <a:spcPts val="1700"/>
              </a:lnSpc>
              <a:spcBef>
                <a:spcPts val="0"/>
              </a:spcBef>
              <a:spcAft>
                <a:spcPts val="0"/>
              </a:spcAft>
            </a:pPr>
            <a:r>
              <a:rPr lang="en-US" dirty="0"/>
              <a:t>Test Management and Execution:	</a:t>
            </a:r>
            <a:r>
              <a:rPr lang="en-US" b="1" dirty="0">
                <a:solidFill>
                  <a:srgbClr val="E60A0A"/>
                </a:solidFill>
              </a:rPr>
              <a:t>TEST</a:t>
            </a:r>
          </a:p>
          <a:p>
            <a:pPr lvl="1">
              <a:lnSpc>
                <a:spcPts val="1700"/>
              </a:lnSpc>
              <a:spcBef>
                <a:spcPts val="0"/>
              </a:spcBef>
              <a:spcAft>
                <a:spcPts val="0"/>
              </a:spcAft>
            </a:pPr>
            <a:r>
              <a:rPr lang="en-US" dirty="0"/>
              <a:t>Software Engineering:		</a:t>
            </a:r>
            <a:r>
              <a:rPr lang="en-US" b="1" dirty="0">
                <a:solidFill>
                  <a:srgbClr val="E60A0A"/>
                </a:solidFill>
              </a:rPr>
              <a:t>SWE</a:t>
            </a:r>
            <a:endParaRPr lang="en-US" b="1" noProof="0" dirty="0">
              <a:solidFill>
                <a:srgbClr val="E60A0A"/>
              </a:solidFill>
            </a:endParaRPr>
          </a:p>
          <a:p>
            <a:pPr lvl="1">
              <a:lnSpc>
                <a:spcPts val="1700"/>
              </a:lnSpc>
              <a:spcBef>
                <a:spcPts val="0"/>
              </a:spcBef>
              <a:spcAft>
                <a:spcPts val="0"/>
              </a:spcAft>
            </a:pPr>
            <a:r>
              <a:rPr lang="en-US" noProof="0" dirty="0"/>
              <a:t>Web Access:			</a:t>
            </a:r>
            <a:r>
              <a:rPr lang="en-US" b="1" noProof="0" dirty="0">
                <a:solidFill>
                  <a:srgbClr val="E60A0A"/>
                </a:solidFill>
              </a:rPr>
              <a:t>WEBA</a:t>
            </a:r>
          </a:p>
          <a:p>
            <a:pPr lvl="1">
              <a:lnSpc>
                <a:spcPts val="1700"/>
              </a:lnSpc>
              <a:spcBef>
                <a:spcPts val="0"/>
              </a:spcBef>
              <a:spcAft>
                <a:spcPts val="0"/>
              </a:spcAft>
            </a:pPr>
            <a:r>
              <a:rPr lang="en-US" dirty="0"/>
              <a:t>Web Publishing:		</a:t>
            </a:r>
            <a:r>
              <a:rPr lang="en-US" b="1" dirty="0">
                <a:solidFill>
                  <a:srgbClr val="E60A0A"/>
                </a:solidFill>
              </a:rPr>
              <a:t>WEBP</a:t>
            </a:r>
            <a:endParaRPr lang="en-US" b="1" noProof="0" dirty="0">
              <a:solidFill>
                <a:srgbClr val="E60A0A"/>
              </a:solidFill>
            </a:endParaRPr>
          </a:p>
          <a:p>
            <a:pPr>
              <a:spcBef>
                <a:spcPts val="500"/>
              </a:spcBef>
              <a:spcAft>
                <a:spcPts val="300"/>
              </a:spcAft>
            </a:pPr>
            <a:r>
              <a:rPr lang="en-US" b="1" u="sng" noProof="0" dirty="0"/>
              <a:t>Note:</a:t>
            </a:r>
            <a:r>
              <a:rPr lang="en-US" noProof="0" dirty="0"/>
              <a:t>     Licenses:	</a:t>
            </a:r>
            <a:r>
              <a:rPr lang="en-US" noProof="0" dirty="0">
                <a:solidFill>
                  <a:srgbClr val="FF0000"/>
                </a:solidFill>
                <a:sym typeface="Symbol"/>
              </a:rPr>
              <a:t></a:t>
            </a:r>
            <a:r>
              <a:rPr lang="en-US" noProof="0" dirty="0">
                <a:sym typeface="Symbol"/>
              </a:rPr>
              <a:t> </a:t>
            </a:r>
            <a:r>
              <a:rPr lang="en-US" i="1" noProof="0" dirty="0">
                <a:solidFill>
                  <a:srgbClr val="E60A0A"/>
                </a:solidFill>
              </a:rPr>
              <a:t>Floating</a:t>
            </a:r>
            <a:r>
              <a:rPr lang="en-US" noProof="0" dirty="0"/>
              <a:t> and </a:t>
            </a:r>
            <a:r>
              <a:rPr lang="en-US" i="1" noProof="0" dirty="0">
                <a:solidFill>
                  <a:srgbClr val="E60A0A"/>
                </a:solidFill>
              </a:rPr>
              <a:t>dynamic</a:t>
            </a:r>
            <a:r>
              <a:rPr lang="en-US" noProof="0" dirty="0"/>
              <a:t>	- Maximize sharing</a:t>
            </a:r>
            <a:br>
              <a:rPr lang="en-US" noProof="0" dirty="0"/>
            </a:br>
            <a:r>
              <a:rPr lang="en-US" noProof="0" dirty="0"/>
              <a:t>		</a:t>
            </a:r>
            <a:r>
              <a:rPr lang="en-US" dirty="0">
                <a:solidFill>
                  <a:srgbClr val="FF0000"/>
                </a:solidFill>
                <a:sym typeface="Symbol"/>
              </a:rPr>
              <a:t></a:t>
            </a:r>
            <a:r>
              <a:rPr lang="en-US" dirty="0">
                <a:sym typeface="Symbol"/>
              </a:rPr>
              <a:t> </a:t>
            </a:r>
            <a:r>
              <a:rPr lang="en-US" i="1" noProof="0" dirty="0">
                <a:solidFill>
                  <a:srgbClr val="E60A0A"/>
                </a:solidFill>
              </a:rPr>
              <a:t>Open</a:t>
            </a:r>
            <a:r>
              <a:rPr lang="en-US" noProof="0" dirty="0"/>
              <a:t> or </a:t>
            </a:r>
            <a:r>
              <a:rPr lang="en-US" i="1" noProof="0" dirty="0">
                <a:solidFill>
                  <a:srgbClr val="E60A0A"/>
                </a:solidFill>
              </a:rPr>
              <a:t>named user</a:t>
            </a:r>
            <a:r>
              <a:rPr lang="en-US" noProof="0" dirty="0"/>
              <a:t>	- Cost effective</a:t>
            </a:r>
            <a:br>
              <a:rPr lang="en-US" noProof="0" dirty="0"/>
            </a:br>
            <a:r>
              <a:rPr lang="en-US" noProof="0" dirty="0"/>
              <a:t>		</a:t>
            </a:r>
            <a:r>
              <a:rPr lang="en-US" dirty="0">
                <a:solidFill>
                  <a:srgbClr val="FF0000"/>
                </a:solidFill>
                <a:sym typeface="Symbol"/>
              </a:rPr>
              <a:t></a:t>
            </a:r>
            <a:r>
              <a:rPr lang="en-US" dirty="0">
                <a:sym typeface="Symbol"/>
              </a:rPr>
              <a:t> </a:t>
            </a:r>
            <a:r>
              <a:rPr lang="en-US" noProof="0" dirty="0"/>
              <a:t>Low cost RO licenses	- Customer/subcontractor browsing</a:t>
            </a:r>
          </a:p>
          <a:p>
            <a:pPr>
              <a:spcBef>
                <a:spcPts val="300"/>
              </a:spcBef>
            </a:pPr>
            <a:r>
              <a:rPr lang="en-US" i="1" dirty="0">
                <a:solidFill>
                  <a:srgbClr val="E60A0A"/>
                </a:solidFill>
              </a:rPr>
              <a:t>Minimized</a:t>
            </a:r>
            <a:r>
              <a:rPr lang="en-US" noProof="0" dirty="0"/>
              <a:t> number of licenses:   minimizes </a:t>
            </a:r>
            <a:r>
              <a:rPr lang="en-US" i="1" dirty="0">
                <a:solidFill>
                  <a:srgbClr val="E60A0A"/>
                </a:solidFill>
              </a:rPr>
              <a:t>initial</a:t>
            </a:r>
            <a:r>
              <a:rPr lang="en-US" noProof="0" dirty="0"/>
              <a:t> and </a:t>
            </a:r>
            <a:r>
              <a:rPr lang="en-US" i="1" dirty="0">
                <a:solidFill>
                  <a:srgbClr val="E60A0A"/>
                </a:solidFill>
              </a:rPr>
              <a:t>recurring costs</a:t>
            </a:r>
          </a:p>
        </p:txBody>
      </p:sp>
    </p:spTree>
    <p:extLst>
      <p:ext uri="{BB962C8B-B14F-4D97-AF65-F5344CB8AC3E}">
        <p14:creationId xmlns:p14="http://schemas.microsoft.com/office/powerpoint/2010/main" val="18669547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Interfaces	3.10</a:t>
            </a:r>
          </a:p>
        </p:txBody>
      </p:sp>
      <p:sp>
        <p:nvSpPr>
          <p:cNvPr id="131" name="Line 4"/>
          <p:cNvSpPr>
            <a:spLocks noChangeShapeType="1"/>
          </p:cNvSpPr>
          <p:nvPr/>
        </p:nvSpPr>
        <p:spPr bwMode="auto">
          <a:xfrm flipH="1">
            <a:off x="1600197" y="4251960"/>
            <a:ext cx="1371602" cy="321628"/>
          </a:xfrm>
          <a:prstGeom prst="line">
            <a:avLst/>
          </a:prstGeom>
          <a:noFill/>
          <a:ln w="9525">
            <a:solidFill>
              <a:srgbClr val="E60A0A"/>
            </a:solidFill>
            <a:round/>
            <a:headEnd type="none" w="med" len="lg"/>
            <a:tailEnd type="triangle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rIns="0" anchor="ctr"/>
          <a:lstStyle/>
          <a:p>
            <a:endParaRPr lang="en-US" dirty="0"/>
          </a:p>
        </p:txBody>
      </p:sp>
      <p:sp>
        <p:nvSpPr>
          <p:cNvPr id="132" name="Line 5"/>
          <p:cNvSpPr>
            <a:spLocks noChangeShapeType="1"/>
          </p:cNvSpPr>
          <p:nvPr/>
        </p:nvSpPr>
        <p:spPr bwMode="auto">
          <a:xfrm>
            <a:off x="4591050" y="4968875"/>
            <a:ext cx="514350" cy="746125"/>
          </a:xfrm>
          <a:prstGeom prst="line">
            <a:avLst/>
          </a:prstGeom>
          <a:noFill/>
          <a:ln w="9525">
            <a:solidFill>
              <a:srgbClr val="E60A0A"/>
            </a:solidFill>
            <a:round/>
            <a:headEnd type="none" w="med" len="lg"/>
            <a:tailEnd type="triangle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rIns="0" anchor="ctr"/>
          <a:lstStyle/>
          <a:p>
            <a:endParaRPr lang="en-US" dirty="0"/>
          </a:p>
        </p:txBody>
      </p:sp>
      <p:sp>
        <p:nvSpPr>
          <p:cNvPr id="133" name="Line 7"/>
          <p:cNvSpPr>
            <a:spLocks noChangeShapeType="1"/>
          </p:cNvSpPr>
          <p:nvPr/>
        </p:nvSpPr>
        <p:spPr bwMode="auto">
          <a:xfrm flipH="1">
            <a:off x="2743200" y="4625975"/>
            <a:ext cx="822325" cy="1117600"/>
          </a:xfrm>
          <a:prstGeom prst="line">
            <a:avLst/>
          </a:prstGeom>
          <a:noFill/>
          <a:ln w="9525">
            <a:solidFill>
              <a:srgbClr val="E60A0A"/>
            </a:solidFill>
            <a:round/>
            <a:headEnd type="none" w="med" len="lg"/>
            <a:tailEnd type="triangle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rIns="0" anchor="ctr"/>
          <a:lstStyle/>
          <a:p>
            <a:endParaRPr lang="en-US" dirty="0"/>
          </a:p>
        </p:txBody>
      </p:sp>
      <p:sp>
        <p:nvSpPr>
          <p:cNvPr id="134" name="Rectangle 8"/>
          <p:cNvSpPr>
            <a:spLocks noChangeArrowheads="1"/>
          </p:cNvSpPr>
          <p:nvPr/>
        </p:nvSpPr>
        <p:spPr bwMode="auto">
          <a:xfrm>
            <a:off x="609600" y="3031960"/>
            <a:ext cx="914400" cy="455612"/>
          </a:xfrm>
          <a:prstGeom prst="rect">
            <a:avLst/>
          </a:prstGeom>
          <a:solidFill>
            <a:schemeClr val="bg1"/>
          </a:solidFill>
          <a:ln w="12700" algn="ctr">
            <a:solidFill>
              <a:srgbClr val="1106E8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rIns="0" anchor="ctr"/>
          <a:lstStyle/>
          <a:p>
            <a:pPr algn="ctr">
              <a:lnSpc>
                <a:spcPts val="1500"/>
              </a:lnSpc>
            </a:pPr>
            <a:r>
              <a:rPr lang="en-US" altLang="en-US" sz="1400" dirty="0">
                <a:solidFill>
                  <a:srgbClr val="0A0AB2"/>
                </a:solidFill>
              </a:rPr>
              <a:t>Active Risk</a:t>
            </a:r>
            <a:br>
              <a:rPr lang="en-US" altLang="en-US" sz="1400" dirty="0">
                <a:solidFill>
                  <a:srgbClr val="0A0AB2"/>
                </a:solidFill>
              </a:rPr>
            </a:br>
            <a:r>
              <a:rPr lang="en-US" altLang="en-US" sz="1400" dirty="0">
                <a:solidFill>
                  <a:srgbClr val="0A0AB2"/>
                </a:solidFill>
              </a:rPr>
              <a:t>Manager</a:t>
            </a:r>
          </a:p>
        </p:txBody>
      </p:sp>
      <p:sp>
        <p:nvSpPr>
          <p:cNvPr id="135" name="Line 11"/>
          <p:cNvSpPr>
            <a:spLocks noChangeShapeType="1"/>
          </p:cNvSpPr>
          <p:nvPr/>
        </p:nvSpPr>
        <p:spPr bwMode="auto">
          <a:xfrm flipH="1" flipV="1">
            <a:off x="1524000" y="3326448"/>
            <a:ext cx="1455420" cy="437832"/>
          </a:xfrm>
          <a:prstGeom prst="line">
            <a:avLst/>
          </a:prstGeom>
          <a:noFill/>
          <a:ln w="9525">
            <a:solidFill>
              <a:srgbClr val="E60A0A"/>
            </a:solidFill>
            <a:round/>
            <a:headEnd type="none" w="med" len="lg"/>
            <a:tailEnd type="triangle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rIns="0" anchor="ctr"/>
          <a:lstStyle/>
          <a:p>
            <a:endParaRPr lang="en-US" dirty="0"/>
          </a:p>
        </p:txBody>
      </p:sp>
      <p:sp>
        <p:nvSpPr>
          <p:cNvPr id="136" name="Text Box 12"/>
          <p:cNvSpPr txBox="1">
            <a:spLocks noChangeArrowheads="1"/>
          </p:cNvSpPr>
          <p:nvPr/>
        </p:nvSpPr>
        <p:spPr bwMode="auto">
          <a:xfrm>
            <a:off x="1653540" y="3552663"/>
            <a:ext cx="751809" cy="3231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altLang="en-US" sz="1050" dirty="0">
                <a:solidFill>
                  <a:srgbClr val="E60A0A"/>
                </a:solidFill>
              </a:rPr>
              <a:t>Function</a:t>
            </a:r>
          </a:p>
          <a:p>
            <a:r>
              <a:rPr lang="en-US" altLang="en-US" sz="1050" dirty="0">
                <a:solidFill>
                  <a:srgbClr val="E60A0A"/>
                </a:solidFill>
              </a:rPr>
              <a:t>Specifications</a:t>
            </a:r>
          </a:p>
        </p:txBody>
      </p:sp>
      <p:sp>
        <p:nvSpPr>
          <p:cNvPr id="137" name="Line 13"/>
          <p:cNvSpPr>
            <a:spLocks noChangeShapeType="1"/>
          </p:cNvSpPr>
          <p:nvPr/>
        </p:nvSpPr>
        <p:spPr bwMode="auto">
          <a:xfrm>
            <a:off x="4776788" y="4835525"/>
            <a:ext cx="938213" cy="944562"/>
          </a:xfrm>
          <a:prstGeom prst="line">
            <a:avLst/>
          </a:prstGeom>
          <a:noFill/>
          <a:ln w="9525">
            <a:solidFill>
              <a:srgbClr val="E60A0A"/>
            </a:solidFill>
            <a:round/>
            <a:headEnd type="none" w="med" len="lg"/>
            <a:tailEnd type="triangle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rIns="0" anchor="ctr"/>
          <a:lstStyle/>
          <a:p>
            <a:endParaRPr lang="en-US" dirty="0"/>
          </a:p>
        </p:txBody>
      </p:sp>
      <p:sp>
        <p:nvSpPr>
          <p:cNvPr id="138" name="Text Box 14"/>
          <p:cNvSpPr txBox="1">
            <a:spLocks noChangeArrowheads="1"/>
          </p:cNvSpPr>
          <p:nvPr/>
        </p:nvSpPr>
        <p:spPr bwMode="auto">
          <a:xfrm>
            <a:off x="1574800" y="1722438"/>
            <a:ext cx="711733" cy="4847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pPr algn="r"/>
            <a:r>
              <a:rPr lang="en-US" altLang="en-US" sz="1050" dirty="0">
                <a:solidFill>
                  <a:srgbClr val="E60A0A"/>
                </a:solidFill>
              </a:rPr>
              <a:t>Publishing     </a:t>
            </a:r>
          </a:p>
          <a:p>
            <a:pPr algn="r"/>
            <a:r>
              <a:rPr lang="en-US" altLang="en-US" sz="1050" dirty="0">
                <a:solidFill>
                  <a:srgbClr val="E60A0A"/>
                </a:solidFill>
              </a:rPr>
              <a:t>Parsing &amp;  </a:t>
            </a:r>
          </a:p>
          <a:p>
            <a:pPr algn="r"/>
            <a:r>
              <a:rPr lang="en-US" altLang="en-US" sz="1050" dirty="0">
                <a:solidFill>
                  <a:srgbClr val="E60A0A"/>
                </a:solidFill>
              </a:rPr>
              <a:t>Capture</a:t>
            </a:r>
          </a:p>
        </p:txBody>
      </p:sp>
      <p:sp>
        <p:nvSpPr>
          <p:cNvPr id="139" name="Line 15"/>
          <p:cNvSpPr>
            <a:spLocks noChangeShapeType="1"/>
          </p:cNvSpPr>
          <p:nvPr/>
        </p:nvSpPr>
        <p:spPr bwMode="auto">
          <a:xfrm>
            <a:off x="4278313" y="5119688"/>
            <a:ext cx="176213" cy="671512"/>
          </a:xfrm>
          <a:prstGeom prst="line">
            <a:avLst/>
          </a:prstGeom>
          <a:noFill/>
          <a:ln w="9525">
            <a:solidFill>
              <a:srgbClr val="E60A0A"/>
            </a:solidFill>
            <a:round/>
            <a:headEnd type="none" w="med" len="lg"/>
            <a:tailEnd type="triangle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rIns="0" anchor="ctr"/>
          <a:lstStyle/>
          <a:p>
            <a:endParaRPr lang="en-US" dirty="0"/>
          </a:p>
        </p:txBody>
      </p:sp>
      <p:sp>
        <p:nvSpPr>
          <p:cNvPr id="140" name="Text Box 16"/>
          <p:cNvSpPr txBox="1">
            <a:spLocks noChangeArrowheads="1"/>
          </p:cNvSpPr>
          <p:nvPr/>
        </p:nvSpPr>
        <p:spPr bwMode="auto">
          <a:xfrm>
            <a:off x="6213206" y="4648200"/>
            <a:ext cx="684482" cy="3231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pPr algn="r"/>
            <a:r>
              <a:rPr lang="en-US" altLang="en-US" sz="1050" dirty="0">
                <a:solidFill>
                  <a:srgbClr val="E60A0A"/>
                </a:solidFill>
              </a:rPr>
              <a:t>Spreadsheet</a:t>
            </a:r>
          </a:p>
          <a:p>
            <a:pPr algn="r"/>
            <a:r>
              <a:rPr lang="en-US" altLang="en-US" sz="1050" dirty="0">
                <a:solidFill>
                  <a:srgbClr val="E60A0A"/>
                </a:solidFill>
              </a:rPr>
              <a:t>Capture</a:t>
            </a:r>
          </a:p>
        </p:txBody>
      </p:sp>
      <p:sp>
        <p:nvSpPr>
          <p:cNvPr id="141" name="Rectangle 18"/>
          <p:cNvSpPr>
            <a:spLocks noChangeArrowheads="1"/>
          </p:cNvSpPr>
          <p:nvPr/>
        </p:nvSpPr>
        <p:spPr bwMode="auto">
          <a:xfrm>
            <a:off x="5715000" y="5791200"/>
            <a:ext cx="822325" cy="292100"/>
          </a:xfrm>
          <a:prstGeom prst="rect">
            <a:avLst/>
          </a:prstGeom>
          <a:solidFill>
            <a:schemeClr val="bg1"/>
          </a:solidFill>
          <a:ln w="12700" algn="ctr">
            <a:solidFill>
              <a:srgbClr val="1106E8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rIns="0" anchor="ctr"/>
          <a:lstStyle/>
          <a:p>
            <a:pPr algn="ctr"/>
            <a:r>
              <a:rPr lang="en-US" altLang="en-US" sz="1400" dirty="0">
                <a:solidFill>
                  <a:srgbClr val="0A0AB2"/>
                </a:solidFill>
              </a:rPr>
              <a:t>Word</a:t>
            </a:r>
          </a:p>
        </p:txBody>
      </p:sp>
      <p:sp>
        <p:nvSpPr>
          <p:cNvPr id="142" name="Rectangle 19"/>
          <p:cNvSpPr>
            <a:spLocks noChangeArrowheads="1"/>
          </p:cNvSpPr>
          <p:nvPr/>
        </p:nvSpPr>
        <p:spPr bwMode="auto">
          <a:xfrm>
            <a:off x="3962400" y="5794375"/>
            <a:ext cx="822325" cy="292100"/>
          </a:xfrm>
          <a:prstGeom prst="rect">
            <a:avLst/>
          </a:prstGeom>
          <a:solidFill>
            <a:schemeClr val="bg1"/>
          </a:solidFill>
          <a:ln w="12700" algn="ctr">
            <a:solidFill>
              <a:srgbClr val="1106E8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rIns="0" anchor="ctr"/>
          <a:lstStyle/>
          <a:p>
            <a:pPr algn="ctr"/>
            <a:r>
              <a:rPr lang="en-US" altLang="en-US" sz="1400" dirty="0">
                <a:solidFill>
                  <a:srgbClr val="0A0AB2"/>
                </a:solidFill>
              </a:rPr>
              <a:t>Excel</a:t>
            </a:r>
          </a:p>
        </p:txBody>
      </p:sp>
      <p:sp>
        <p:nvSpPr>
          <p:cNvPr id="143" name="Line 20"/>
          <p:cNvSpPr>
            <a:spLocks noChangeShapeType="1"/>
          </p:cNvSpPr>
          <p:nvPr/>
        </p:nvSpPr>
        <p:spPr bwMode="auto">
          <a:xfrm flipH="1">
            <a:off x="4491038" y="1498600"/>
            <a:ext cx="155575" cy="655637"/>
          </a:xfrm>
          <a:prstGeom prst="line">
            <a:avLst/>
          </a:prstGeom>
          <a:noFill/>
          <a:ln w="9525">
            <a:solidFill>
              <a:srgbClr val="E60A0A"/>
            </a:solidFill>
            <a:round/>
            <a:headEnd type="none" w="med" len="lg"/>
            <a:tailEnd type="triangle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rIns="0" anchor="ctr"/>
          <a:lstStyle/>
          <a:p>
            <a:endParaRPr lang="en-US" dirty="0"/>
          </a:p>
        </p:txBody>
      </p:sp>
      <p:sp>
        <p:nvSpPr>
          <p:cNvPr id="144" name="Line 21"/>
          <p:cNvSpPr>
            <a:spLocks noChangeShapeType="1"/>
          </p:cNvSpPr>
          <p:nvPr/>
        </p:nvSpPr>
        <p:spPr bwMode="auto">
          <a:xfrm flipH="1">
            <a:off x="4978400" y="1498600"/>
            <a:ext cx="474663" cy="841375"/>
          </a:xfrm>
          <a:prstGeom prst="line">
            <a:avLst/>
          </a:prstGeom>
          <a:noFill/>
          <a:ln w="9525">
            <a:solidFill>
              <a:srgbClr val="E60A0A"/>
            </a:solidFill>
            <a:round/>
            <a:headEnd type="none" w="med" len="lg"/>
            <a:tailEnd type="triangle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rIns="0" anchor="ctr"/>
          <a:lstStyle/>
          <a:p>
            <a:endParaRPr lang="en-US" dirty="0"/>
          </a:p>
        </p:txBody>
      </p:sp>
      <p:sp>
        <p:nvSpPr>
          <p:cNvPr id="145" name="Line 22"/>
          <p:cNvSpPr>
            <a:spLocks noChangeShapeType="1"/>
          </p:cNvSpPr>
          <p:nvPr/>
        </p:nvSpPr>
        <p:spPr bwMode="auto">
          <a:xfrm flipH="1">
            <a:off x="5232400" y="1498600"/>
            <a:ext cx="879475" cy="1025525"/>
          </a:xfrm>
          <a:prstGeom prst="line">
            <a:avLst/>
          </a:prstGeom>
          <a:noFill/>
          <a:ln w="9525">
            <a:solidFill>
              <a:srgbClr val="E60A0A"/>
            </a:solidFill>
            <a:round/>
            <a:headEnd type="none" w="med" len="lg"/>
            <a:tailEnd type="triangle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rIns="0" anchor="ctr"/>
          <a:lstStyle/>
          <a:p>
            <a:endParaRPr lang="en-US" dirty="0"/>
          </a:p>
        </p:txBody>
      </p:sp>
      <p:sp>
        <p:nvSpPr>
          <p:cNvPr id="146" name="Line 23"/>
          <p:cNvSpPr>
            <a:spLocks noChangeShapeType="1"/>
          </p:cNvSpPr>
          <p:nvPr/>
        </p:nvSpPr>
        <p:spPr bwMode="auto">
          <a:xfrm flipH="1">
            <a:off x="5424488" y="1792288"/>
            <a:ext cx="1052513" cy="925512"/>
          </a:xfrm>
          <a:prstGeom prst="line">
            <a:avLst/>
          </a:prstGeom>
          <a:noFill/>
          <a:ln w="9525">
            <a:solidFill>
              <a:srgbClr val="E60A0A"/>
            </a:solidFill>
            <a:round/>
            <a:headEnd type="none" w="med" len="lg"/>
            <a:tailEnd type="triangle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rIns="0" anchor="ctr"/>
          <a:lstStyle/>
          <a:p>
            <a:endParaRPr lang="en-US" dirty="0"/>
          </a:p>
        </p:txBody>
      </p:sp>
      <p:sp>
        <p:nvSpPr>
          <p:cNvPr id="147" name="Line 24"/>
          <p:cNvSpPr>
            <a:spLocks noChangeShapeType="1"/>
          </p:cNvSpPr>
          <p:nvPr/>
        </p:nvSpPr>
        <p:spPr bwMode="auto">
          <a:xfrm flipH="1">
            <a:off x="5526088" y="2084388"/>
            <a:ext cx="1171575" cy="806450"/>
          </a:xfrm>
          <a:prstGeom prst="line">
            <a:avLst/>
          </a:prstGeom>
          <a:noFill/>
          <a:ln w="9525">
            <a:solidFill>
              <a:srgbClr val="E60A0A"/>
            </a:solidFill>
            <a:round/>
            <a:headEnd type="none" w="med" len="lg"/>
            <a:tailEnd type="triangle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rIns="0" anchor="ctr"/>
          <a:lstStyle/>
          <a:p>
            <a:endParaRPr lang="en-US" dirty="0"/>
          </a:p>
        </p:txBody>
      </p:sp>
      <p:sp>
        <p:nvSpPr>
          <p:cNvPr id="148" name="Text Box 25"/>
          <p:cNvSpPr txBox="1">
            <a:spLocks noChangeArrowheads="1"/>
          </p:cNvSpPr>
          <p:nvPr/>
        </p:nvSpPr>
        <p:spPr bwMode="auto">
          <a:xfrm>
            <a:off x="4646613" y="1722438"/>
            <a:ext cx="407163" cy="1615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altLang="en-US" sz="1050" dirty="0">
                <a:solidFill>
                  <a:srgbClr val="E60A0A"/>
                </a:solidFill>
              </a:rPr>
              <a:t>Models</a:t>
            </a:r>
            <a:endParaRPr lang="en-US" altLang="en-US" dirty="0">
              <a:solidFill>
                <a:srgbClr val="E60A0A"/>
              </a:solidFill>
            </a:endParaRPr>
          </a:p>
        </p:txBody>
      </p:sp>
      <p:sp>
        <p:nvSpPr>
          <p:cNvPr id="149" name="Text Box 26"/>
          <p:cNvSpPr txBox="1">
            <a:spLocks noChangeArrowheads="1"/>
          </p:cNvSpPr>
          <p:nvPr/>
        </p:nvSpPr>
        <p:spPr bwMode="auto">
          <a:xfrm>
            <a:off x="6551613" y="2235200"/>
            <a:ext cx="769441" cy="3231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altLang="en-US" sz="1050" dirty="0">
                <a:solidFill>
                  <a:srgbClr val="E60A0A"/>
                </a:solidFill>
              </a:rPr>
              <a:t>Models and</a:t>
            </a:r>
            <a:br>
              <a:rPr lang="en-US" altLang="en-US" sz="1050" dirty="0">
                <a:solidFill>
                  <a:srgbClr val="E60A0A"/>
                </a:solidFill>
              </a:rPr>
            </a:br>
            <a:r>
              <a:rPr lang="en-US" altLang="en-US" sz="1050" dirty="0">
                <a:solidFill>
                  <a:srgbClr val="E60A0A"/>
                </a:solidFill>
              </a:rPr>
              <a:t>Requirements</a:t>
            </a:r>
          </a:p>
        </p:txBody>
      </p:sp>
      <p:sp>
        <p:nvSpPr>
          <p:cNvPr id="150" name="Line 27"/>
          <p:cNvSpPr>
            <a:spLocks noChangeShapeType="1"/>
          </p:cNvSpPr>
          <p:nvPr/>
        </p:nvSpPr>
        <p:spPr bwMode="auto">
          <a:xfrm>
            <a:off x="2032000" y="1517650"/>
            <a:ext cx="1111250" cy="1555750"/>
          </a:xfrm>
          <a:prstGeom prst="line">
            <a:avLst/>
          </a:prstGeom>
          <a:noFill/>
          <a:ln w="9525">
            <a:solidFill>
              <a:srgbClr val="E60A0A"/>
            </a:solidFill>
            <a:round/>
            <a:headEnd type="triangle" w="med" len="lg"/>
            <a:tailEnd type="triangle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rIns="0" anchor="ctr"/>
          <a:lstStyle/>
          <a:p>
            <a:endParaRPr lang="en-US" dirty="0"/>
          </a:p>
        </p:txBody>
      </p:sp>
      <p:sp>
        <p:nvSpPr>
          <p:cNvPr id="151" name="Text Box 28"/>
          <p:cNvSpPr txBox="1">
            <a:spLocks noChangeArrowheads="1"/>
          </p:cNvSpPr>
          <p:nvPr/>
        </p:nvSpPr>
        <p:spPr bwMode="auto">
          <a:xfrm>
            <a:off x="3673856" y="5322888"/>
            <a:ext cx="617157" cy="3231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pPr algn="r"/>
            <a:r>
              <a:rPr lang="en-US" altLang="en-US" sz="1050" dirty="0">
                <a:solidFill>
                  <a:srgbClr val="E60A0A"/>
                </a:solidFill>
              </a:rPr>
              <a:t>Report</a:t>
            </a:r>
          </a:p>
          <a:p>
            <a:pPr algn="r"/>
            <a:r>
              <a:rPr lang="en-US" altLang="en-US" sz="1050" dirty="0">
                <a:solidFill>
                  <a:srgbClr val="E60A0A"/>
                </a:solidFill>
              </a:rPr>
              <a:t>Generation</a:t>
            </a:r>
          </a:p>
        </p:txBody>
      </p:sp>
      <p:sp>
        <p:nvSpPr>
          <p:cNvPr id="152" name="Text Box 29"/>
          <p:cNvSpPr txBox="1">
            <a:spLocks noChangeArrowheads="1"/>
          </p:cNvSpPr>
          <p:nvPr/>
        </p:nvSpPr>
        <p:spPr bwMode="auto">
          <a:xfrm>
            <a:off x="5245259" y="5094288"/>
            <a:ext cx="1466748" cy="4847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altLang="en-US" sz="1050" dirty="0">
                <a:solidFill>
                  <a:srgbClr val="E60A0A"/>
                </a:solidFill>
              </a:rPr>
              <a:t>Report Generation</a:t>
            </a:r>
          </a:p>
          <a:p>
            <a:r>
              <a:rPr lang="en-US" altLang="en-US" sz="1050" dirty="0">
                <a:solidFill>
                  <a:srgbClr val="E60A0A"/>
                </a:solidFill>
              </a:rPr>
              <a:t>     Diagram Printing</a:t>
            </a:r>
          </a:p>
          <a:p>
            <a:r>
              <a:rPr lang="en-US" altLang="en-US" sz="1050" dirty="0">
                <a:solidFill>
                  <a:srgbClr val="E60A0A"/>
                </a:solidFill>
              </a:rPr>
              <a:t>          Document Publishing</a:t>
            </a:r>
          </a:p>
        </p:txBody>
      </p:sp>
      <p:sp>
        <p:nvSpPr>
          <p:cNvPr id="153" name="Rectangle 30"/>
          <p:cNvSpPr>
            <a:spLocks noChangeArrowheads="1"/>
          </p:cNvSpPr>
          <p:nvPr/>
        </p:nvSpPr>
        <p:spPr bwMode="auto">
          <a:xfrm>
            <a:off x="1382712" y="1214438"/>
            <a:ext cx="822325" cy="292100"/>
          </a:xfrm>
          <a:prstGeom prst="rect">
            <a:avLst/>
          </a:prstGeom>
          <a:solidFill>
            <a:schemeClr val="bg1"/>
          </a:solidFill>
          <a:ln w="12700" algn="ctr">
            <a:solidFill>
              <a:srgbClr val="1106E8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rIns="0" anchor="ctr"/>
          <a:lstStyle/>
          <a:p>
            <a:pPr algn="ctr"/>
            <a:r>
              <a:rPr lang="en-US" altLang="en-US" sz="1400" b="0" dirty="0">
                <a:solidFill>
                  <a:srgbClr val="0A0AB2"/>
                </a:solidFill>
              </a:rPr>
              <a:t>Word</a:t>
            </a:r>
            <a:endParaRPr lang="en-US" altLang="en-US" b="0" dirty="0">
              <a:solidFill>
                <a:srgbClr val="0A0AB2"/>
              </a:solidFill>
            </a:endParaRPr>
          </a:p>
        </p:txBody>
      </p:sp>
      <p:sp>
        <p:nvSpPr>
          <p:cNvPr id="154" name="Rectangle 31"/>
          <p:cNvSpPr>
            <a:spLocks noChangeArrowheads="1"/>
          </p:cNvSpPr>
          <p:nvPr/>
        </p:nvSpPr>
        <p:spPr bwMode="auto">
          <a:xfrm>
            <a:off x="7062788" y="4446588"/>
            <a:ext cx="822325" cy="292100"/>
          </a:xfrm>
          <a:prstGeom prst="rect">
            <a:avLst/>
          </a:prstGeom>
          <a:solidFill>
            <a:schemeClr val="bg1"/>
          </a:solidFill>
          <a:ln w="12700" algn="ctr">
            <a:solidFill>
              <a:srgbClr val="1106E8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rIns="0" anchor="ctr"/>
          <a:lstStyle/>
          <a:p>
            <a:pPr algn="ctr"/>
            <a:r>
              <a:rPr lang="en-US" altLang="en-US" sz="1400" dirty="0">
                <a:solidFill>
                  <a:srgbClr val="0A0AB2"/>
                </a:solidFill>
              </a:rPr>
              <a:t>Word</a:t>
            </a:r>
          </a:p>
        </p:txBody>
      </p:sp>
      <p:sp>
        <p:nvSpPr>
          <p:cNvPr id="155" name="Line 32"/>
          <p:cNvSpPr>
            <a:spLocks noChangeShapeType="1"/>
          </p:cNvSpPr>
          <p:nvPr/>
        </p:nvSpPr>
        <p:spPr bwMode="auto">
          <a:xfrm flipH="1" flipV="1">
            <a:off x="5214938" y="4176713"/>
            <a:ext cx="1838325" cy="322262"/>
          </a:xfrm>
          <a:prstGeom prst="line">
            <a:avLst/>
          </a:prstGeom>
          <a:noFill/>
          <a:ln w="9525">
            <a:solidFill>
              <a:srgbClr val="E60A0A"/>
            </a:solidFill>
            <a:round/>
            <a:headEnd type="none" w="med" len="lg"/>
            <a:tailEnd type="triangle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rIns="0" anchor="ctr"/>
          <a:lstStyle/>
          <a:p>
            <a:endParaRPr lang="en-US" dirty="0"/>
          </a:p>
        </p:txBody>
      </p:sp>
      <p:sp>
        <p:nvSpPr>
          <p:cNvPr id="156" name="Text Box 33"/>
          <p:cNvSpPr txBox="1">
            <a:spLocks noChangeArrowheads="1"/>
          </p:cNvSpPr>
          <p:nvPr/>
        </p:nvSpPr>
        <p:spPr bwMode="auto">
          <a:xfrm>
            <a:off x="6345852" y="4083050"/>
            <a:ext cx="593111" cy="3231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pPr algn="r"/>
            <a:r>
              <a:rPr lang="en-US" altLang="en-US" sz="1050" dirty="0">
                <a:solidFill>
                  <a:srgbClr val="E60A0A"/>
                </a:solidFill>
              </a:rPr>
              <a:t>Para/Table</a:t>
            </a:r>
          </a:p>
          <a:p>
            <a:pPr algn="r"/>
            <a:r>
              <a:rPr lang="en-US" altLang="en-US" sz="1050" dirty="0">
                <a:solidFill>
                  <a:srgbClr val="E60A0A"/>
                </a:solidFill>
              </a:rPr>
              <a:t>Capture</a:t>
            </a:r>
          </a:p>
        </p:txBody>
      </p:sp>
      <p:sp>
        <p:nvSpPr>
          <p:cNvPr id="157" name="Rectangle 34"/>
          <p:cNvSpPr>
            <a:spLocks noChangeArrowheads="1"/>
          </p:cNvSpPr>
          <p:nvPr/>
        </p:nvSpPr>
        <p:spPr bwMode="auto">
          <a:xfrm>
            <a:off x="7062788" y="5105400"/>
            <a:ext cx="822325" cy="292100"/>
          </a:xfrm>
          <a:prstGeom prst="rect">
            <a:avLst/>
          </a:prstGeom>
          <a:solidFill>
            <a:schemeClr val="bg1"/>
          </a:solidFill>
          <a:ln w="12700" algn="ctr">
            <a:solidFill>
              <a:srgbClr val="1106E8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rIns="0" anchor="ctr"/>
          <a:lstStyle/>
          <a:p>
            <a:pPr algn="ctr"/>
            <a:r>
              <a:rPr lang="en-US" altLang="en-US" sz="1400" dirty="0">
                <a:solidFill>
                  <a:srgbClr val="0A0AB2"/>
                </a:solidFill>
              </a:rPr>
              <a:t>Excel</a:t>
            </a:r>
          </a:p>
        </p:txBody>
      </p:sp>
      <p:sp>
        <p:nvSpPr>
          <p:cNvPr id="158" name="Line 35"/>
          <p:cNvSpPr>
            <a:spLocks noChangeShapeType="1"/>
          </p:cNvSpPr>
          <p:nvPr/>
        </p:nvSpPr>
        <p:spPr bwMode="auto">
          <a:xfrm flipH="1" flipV="1">
            <a:off x="5126038" y="4449763"/>
            <a:ext cx="1922463" cy="746125"/>
          </a:xfrm>
          <a:prstGeom prst="line">
            <a:avLst/>
          </a:prstGeom>
          <a:noFill/>
          <a:ln w="9525">
            <a:solidFill>
              <a:srgbClr val="E60A0A"/>
            </a:solidFill>
            <a:round/>
            <a:headEnd type="none" w="med" len="lg"/>
            <a:tailEnd type="triangle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rIns="0" anchor="ctr"/>
          <a:lstStyle/>
          <a:p>
            <a:endParaRPr lang="en-US" dirty="0"/>
          </a:p>
        </p:txBody>
      </p:sp>
      <p:sp>
        <p:nvSpPr>
          <p:cNvPr id="159" name="Text Box 55"/>
          <p:cNvSpPr txBox="1">
            <a:spLocks noChangeArrowheads="1"/>
          </p:cNvSpPr>
          <p:nvPr/>
        </p:nvSpPr>
        <p:spPr bwMode="auto">
          <a:xfrm>
            <a:off x="5021566" y="5740400"/>
            <a:ext cx="429605" cy="430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pPr algn="ctr"/>
            <a:r>
              <a:rPr lang="en-US" altLang="en-US" sz="1400" dirty="0">
                <a:solidFill>
                  <a:srgbClr val="0A0AB2"/>
                </a:solidFill>
              </a:rPr>
              <a:t>CSV</a:t>
            </a:r>
            <a:br>
              <a:rPr lang="en-US" altLang="en-US" dirty="0">
                <a:solidFill>
                  <a:schemeClr val="tx2"/>
                </a:solidFill>
              </a:rPr>
            </a:br>
            <a:r>
              <a:rPr lang="en-US" altLang="en-US" sz="1400" dirty="0">
                <a:solidFill>
                  <a:srgbClr val="0A0AB2"/>
                </a:solidFill>
              </a:rPr>
              <a:t>HTML</a:t>
            </a:r>
          </a:p>
        </p:txBody>
      </p:sp>
      <p:sp>
        <p:nvSpPr>
          <p:cNvPr id="160" name="Line 56"/>
          <p:cNvSpPr>
            <a:spLocks noChangeShapeType="1"/>
          </p:cNvSpPr>
          <p:nvPr/>
        </p:nvSpPr>
        <p:spPr bwMode="auto">
          <a:xfrm flipV="1">
            <a:off x="5245768" y="3561346"/>
            <a:ext cx="1572128" cy="264696"/>
          </a:xfrm>
          <a:prstGeom prst="line">
            <a:avLst/>
          </a:prstGeom>
          <a:noFill/>
          <a:ln w="9525">
            <a:solidFill>
              <a:srgbClr val="E60A0A"/>
            </a:solidFill>
            <a:round/>
            <a:headEnd type="triangle" w="med" len="lg"/>
            <a:tailEnd type="triangle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rIns="0" anchor="ctr"/>
          <a:lstStyle/>
          <a:p>
            <a:endParaRPr lang="en-US" dirty="0"/>
          </a:p>
        </p:txBody>
      </p:sp>
      <p:sp>
        <p:nvSpPr>
          <p:cNvPr id="161" name="Text Box 57"/>
          <p:cNvSpPr txBox="1">
            <a:spLocks noChangeArrowheads="1"/>
          </p:cNvSpPr>
          <p:nvPr/>
        </p:nvSpPr>
        <p:spPr bwMode="auto">
          <a:xfrm>
            <a:off x="6545441" y="3272128"/>
            <a:ext cx="1307922" cy="430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pPr algn="r"/>
            <a:r>
              <a:rPr lang="en-US" altLang="zh-CN" sz="1400" dirty="0">
                <a:solidFill>
                  <a:srgbClr val="0A0AB2"/>
                </a:solidFill>
              </a:rPr>
              <a:t>Cradle, CSV, </a:t>
            </a:r>
            <a:r>
              <a:rPr lang="en-US" altLang="zh-CN" sz="1400" dirty="0" err="1">
                <a:solidFill>
                  <a:srgbClr val="0A0AB2"/>
                </a:solidFill>
              </a:rPr>
              <a:t>ReqIF</a:t>
            </a:r>
            <a:endParaRPr lang="en-US" altLang="en-US" sz="1400" dirty="0">
              <a:solidFill>
                <a:srgbClr val="0A0AB2"/>
              </a:solidFill>
            </a:endParaRPr>
          </a:p>
          <a:p>
            <a:pPr algn="r"/>
            <a:r>
              <a:rPr lang="en-US" altLang="en-US" sz="1400" dirty="0">
                <a:solidFill>
                  <a:srgbClr val="0A0AB2"/>
                </a:solidFill>
              </a:rPr>
              <a:t>HTML, XML</a:t>
            </a:r>
          </a:p>
        </p:txBody>
      </p:sp>
      <p:grpSp>
        <p:nvGrpSpPr>
          <p:cNvPr id="162" name="Group 58"/>
          <p:cNvGrpSpPr>
            <a:grpSpLocks/>
          </p:cNvGrpSpPr>
          <p:nvPr/>
        </p:nvGrpSpPr>
        <p:grpSpPr bwMode="auto">
          <a:xfrm>
            <a:off x="4208463" y="1214438"/>
            <a:ext cx="3367088" cy="877887"/>
            <a:chOff x="2651" y="760"/>
            <a:chExt cx="2121" cy="553"/>
          </a:xfrm>
        </p:grpSpPr>
        <p:sp>
          <p:nvSpPr>
            <p:cNvPr id="163" name="Rectangle 59"/>
            <p:cNvSpPr>
              <a:spLocks noChangeArrowheads="1"/>
            </p:cNvSpPr>
            <p:nvPr/>
          </p:nvSpPr>
          <p:spPr bwMode="auto">
            <a:xfrm>
              <a:off x="2651" y="760"/>
              <a:ext cx="553" cy="184"/>
            </a:xfrm>
            <a:prstGeom prst="rect">
              <a:avLst/>
            </a:prstGeom>
            <a:solidFill>
              <a:schemeClr val="bg1"/>
            </a:solidFill>
            <a:ln w="12700" algn="ctr">
              <a:solidFill>
                <a:srgbClr val="1106E8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rIns="0" anchor="ctr"/>
            <a:lstStyle/>
            <a:p>
              <a:pPr algn="ctr"/>
              <a:r>
                <a:rPr lang="en-US" altLang="en-US" sz="1400" dirty="0">
                  <a:solidFill>
                    <a:srgbClr val="0A0AB2"/>
                  </a:solidFill>
                </a:rPr>
                <a:t>Teamwork</a:t>
              </a:r>
            </a:p>
          </p:txBody>
        </p:sp>
        <p:sp>
          <p:nvSpPr>
            <p:cNvPr id="164" name="Rectangle 60"/>
            <p:cNvSpPr>
              <a:spLocks noChangeArrowheads="1"/>
            </p:cNvSpPr>
            <p:nvPr/>
          </p:nvSpPr>
          <p:spPr bwMode="auto">
            <a:xfrm>
              <a:off x="4219" y="1129"/>
              <a:ext cx="553" cy="184"/>
            </a:xfrm>
            <a:prstGeom prst="rect">
              <a:avLst/>
            </a:prstGeom>
            <a:solidFill>
              <a:schemeClr val="bg1"/>
            </a:solidFill>
            <a:ln w="12700" algn="ctr">
              <a:solidFill>
                <a:srgbClr val="1106E8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rIns="0" anchor="ctr"/>
            <a:lstStyle/>
            <a:p>
              <a:pPr algn="ctr"/>
              <a:r>
                <a:rPr lang="en-US" altLang="en-US" sz="1400" dirty="0">
                  <a:solidFill>
                    <a:srgbClr val="0A0AB2"/>
                  </a:solidFill>
                </a:rPr>
                <a:t>RDD-100</a:t>
              </a:r>
            </a:p>
          </p:txBody>
        </p:sp>
        <p:sp>
          <p:nvSpPr>
            <p:cNvPr id="165" name="Rectangle 61"/>
            <p:cNvSpPr>
              <a:spLocks noChangeArrowheads="1"/>
            </p:cNvSpPr>
            <p:nvPr/>
          </p:nvSpPr>
          <p:spPr bwMode="auto">
            <a:xfrm>
              <a:off x="3204" y="760"/>
              <a:ext cx="554" cy="184"/>
            </a:xfrm>
            <a:prstGeom prst="rect">
              <a:avLst/>
            </a:prstGeom>
            <a:solidFill>
              <a:schemeClr val="bg1"/>
            </a:solidFill>
            <a:ln w="12700" algn="ctr">
              <a:solidFill>
                <a:srgbClr val="1106E8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rIns="0" anchor="ctr"/>
            <a:lstStyle/>
            <a:p>
              <a:pPr algn="ctr"/>
              <a:r>
                <a:rPr lang="en-US" altLang="en-US" sz="1400" dirty="0">
                  <a:solidFill>
                    <a:srgbClr val="0A0AB2"/>
                  </a:solidFill>
                </a:rPr>
                <a:t>Select</a:t>
              </a:r>
            </a:p>
          </p:txBody>
        </p:sp>
        <p:sp>
          <p:nvSpPr>
            <p:cNvPr id="166" name="Rectangle 62"/>
            <p:cNvSpPr>
              <a:spLocks noChangeArrowheads="1"/>
            </p:cNvSpPr>
            <p:nvPr/>
          </p:nvSpPr>
          <p:spPr bwMode="auto">
            <a:xfrm>
              <a:off x="3758" y="760"/>
              <a:ext cx="553" cy="184"/>
            </a:xfrm>
            <a:prstGeom prst="rect">
              <a:avLst/>
            </a:prstGeom>
            <a:solidFill>
              <a:schemeClr val="bg1"/>
            </a:solidFill>
            <a:ln w="12700" algn="ctr">
              <a:solidFill>
                <a:srgbClr val="1106E8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rIns="0" anchor="ctr"/>
            <a:lstStyle/>
            <a:p>
              <a:pPr algn="ctr"/>
              <a:r>
                <a:rPr lang="en-US" altLang="en-US" sz="1400" dirty="0" err="1">
                  <a:solidFill>
                    <a:srgbClr val="0A0AB2"/>
                  </a:solidFill>
                </a:rPr>
                <a:t>BPwin</a:t>
              </a:r>
              <a:endParaRPr lang="en-US" altLang="en-US" sz="1400" dirty="0">
                <a:solidFill>
                  <a:srgbClr val="0A0AB2"/>
                </a:solidFill>
              </a:endParaRPr>
            </a:p>
          </p:txBody>
        </p:sp>
        <p:sp>
          <p:nvSpPr>
            <p:cNvPr id="167" name="Rectangle 63"/>
            <p:cNvSpPr>
              <a:spLocks noChangeArrowheads="1"/>
            </p:cNvSpPr>
            <p:nvPr/>
          </p:nvSpPr>
          <p:spPr bwMode="auto">
            <a:xfrm>
              <a:off x="4080" y="944"/>
              <a:ext cx="554" cy="185"/>
            </a:xfrm>
            <a:prstGeom prst="rect">
              <a:avLst/>
            </a:prstGeom>
            <a:solidFill>
              <a:schemeClr val="bg1"/>
            </a:solidFill>
            <a:ln w="12700" algn="ctr">
              <a:solidFill>
                <a:srgbClr val="1106E8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rIns="0" anchor="ctr"/>
            <a:lstStyle/>
            <a:p>
              <a:pPr algn="ctr"/>
              <a:r>
                <a:rPr lang="en-US" altLang="en-US" sz="1400" dirty="0">
                  <a:solidFill>
                    <a:srgbClr val="0A0AB2"/>
                  </a:solidFill>
                </a:rPr>
                <a:t>CORE</a:t>
              </a:r>
            </a:p>
          </p:txBody>
        </p:sp>
      </p:grpSp>
      <p:grpSp>
        <p:nvGrpSpPr>
          <p:cNvPr id="168" name="Group 64"/>
          <p:cNvGrpSpPr>
            <a:grpSpLocks/>
          </p:cNvGrpSpPr>
          <p:nvPr/>
        </p:nvGrpSpPr>
        <p:grpSpPr bwMode="auto">
          <a:xfrm>
            <a:off x="1219200" y="5791200"/>
            <a:ext cx="2239963" cy="292100"/>
            <a:chOff x="624" y="3648"/>
            <a:chExt cx="1411" cy="184"/>
          </a:xfrm>
        </p:grpSpPr>
        <p:sp>
          <p:nvSpPr>
            <p:cNvPr id="169" name="Rectangle 65"/>
            <p:cNvSpPr>
              <a:spLocks noChangeArrowheads="1"/>
            </p:cNvSpPr>
            <p:nvPr/>
          </p:nvSpPr>
          <p:spPr bwMode="auto">
            <a:xfrm>
              <a:off x="1200" y="3648"/>
              <a:ext cx="835" cy="184"/>
            </a:xfrm>
            <a:prstGeom prst="rect">
              <a:avLst/>
            </a:prstGeom>
            <a:solidFill>
              <a:schemeClr val="bg1"/>
            </a:solidFill>
            <a:ln w="12700" algn="ctr">
              <a:solidFill>
                <a:srgbClr val="1106E8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rIns="0" anchor="ctr"/>
            <a:lstStyle/>
            <a:p>
              <a:pPr algn="ctr"/>
              <a:r>
                <a:rPr lang="en-US" altLang="en-US" sz="1400" dirty="0">
                  <a:solidFill>
                    <a:srgbClr val="0A0AB2"/>
                  </a:solidFill>
                </a:rPr>
                <a:t>PDM/PCLM Tools</a:t>
              </a:r>
            </a:p>
          </p:txBody>
        </p:sp>
        <p:sp>
          <p:nvSpPr>
            <p:cNvPr id="170" name="Rectangle 66"/>
            <p:cNvSpPr>
              <a:spLocks noChangeArrowheads="1"/>
            </p:cNvSpPr>
            <p:nvPr/>
          </p:nvSpPr>
          <p:spPr bwMode="auto">
            <a:xfrm>
              <a:off x="912" y="3648"/>
              <a:ext cx="288" cy="184"/>
            </a:xfrm>
            <a:prstGeom prst="rect">
              <a:avLst/>
            </a:prstGeom>
            <a:solidFill>
              <a:schemeClr val="bg1"/>
            </a:solidFill>
            <a:ln w="12700" algn="ctr">
              <a:solidFill>
                <a:srgbClr val="1106E8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rIns="0" anchor="ctr"/>
            <a:lstStyle/>
            <a:p>
              <a:pPr algn="ctr"/>
              <a:r>
                <a:rPr lang="en-US" altLang="en-US" sz="1400" dirty="0">
                  <a:solidFill>
                    <a:srgbClr val="0A0AB2"/>
                  </a:solidFill>
                </a:rPr>
                <a:t>Visio</a:t>
              </a:r>
            </a:p>
          </p:txBody>
        </p:sp>
        <p:sp>
          <p:nvSpPr>
            <p:cNvPr id="171" name="Rectangle 67"/>
            <p:cNvSpPr>
              <a:spLocks noChangeArrowheads="1"/>
            </p:cNvSpPr>
            <p:nvPr/>
          </p:nvSpPr>
          <p:spPr bwMode="auto">
            <a:xfrm>
              <a:off x="624" y="3648"/>
              <a:ext cx="288" cy="184"/>
            </a:xfrm>
            <a:prstGeom prst="rect">
              <a:avLst/>
            </a:prstGeom>
            <a:solidFill>
              <a:schemeClr val="bg1"/>
            </a:solidFill>
            <a:ln w="12700" algn="ctr">
              <a:solidFill>
                <a:srgbClr val="1106E8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rIns="0" anchor="ctr"/>
            <a:lstStyle/>
            <a:p>
              <a:pPr algn="ctr"/>
              <a:r>
                <a:rPr lang="en-US" altLang="en-US" sz="1400" dirty="0">
                  <a:solidFill>
                    <a:srgbClr val="0A0AB2"/>
                  </a:solidFill>
                </a:rPr>
                <a:t>PDF</a:t>
              </a:r>
            </a:p>
          </p:txBody>
        </p:sp>
      </p:grpSp>
      <p:grpSp>
        <p:nvGrpSpPr>
          <p:cNvPr id="172" name="Group 69"/>
          <p:cNvGrpSpPr>
            <a:grpSpLocks/>
          </p:cNvGrpSpPr>
          <p:nvPr/>
        </p:nvGrpSpPr>
        <p:grpSpPr bwMode="auto">
          <a:xfrm>
            <a:off x="3987800" y="2084388"/>
            <a:ext cx="1681163" cy="1903412"/>
            <a:chOff x="1152" y="1920"/>
            <a:chExt cx="1102" cy="1248"/>
          </a:xfrm>
        </p:grpSpPr>
        <p:sp>
          <p:nvSpPr>
            <p:cNvPr id="173" name="Arc 70"/>
            <p:cNvSpPr>
              <a:spLocks/>
            </p:cNvSpPr>
            <p:nvPr/>
          </p:nvSpPr>
          <p:spPr bwMode="auto">
            <a:xfrm>
              <a:off x="1152" y="1920"/>
              <a:ext cx="1070" cy="1238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18740"/>
                <a:gd name="T1" fmla="*/ 0 h 21600"/>
                <a:gd name="T2" fmla="*/ 18740 w 18740"/>
                <a:gd name="T3" fmla="*/ 10859 h 21600"/>
                <a:gd name="T4" fmla="*/ 0 w 1874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8740" h="21600" fill="none" extrusionOk="0">
                  <a:moveTo>
                    <a:pt x="0" y="0"/>
                  </a:moveTo>
                  <a:cubicBezTo>
                    <a:pt x="7741" y="0"/>
                    <a:pt x="14890" y="4142"/>
                    <a:pt x="18740" y="10858"/>
                  </a:cubicBezTo>
                </a:path>
                <a:path w="18740" h="21600" stroke="0" extrusionOk="0">
                  <a:moveTo>
                    <a:pt x="0" y="0"/>
                  </a:moveTo>
                  <a:cubicBezTo>
                    <a:pt x="7741" y="0"/>
                    <a:pt x="14890" y="4142"/>
                    <a:pt x="18740" y="10858"/>
                  </a:cubicBezTo>
                  <a:lnTo>
                    <a:pt x="0" y="21600"/>
                  </a:lnTo>
                  <a:close/>
                </a:path>
              </a:pathLst>
            </a:custGeom>
            <a:solidFill>
              <a:srgbClr val="CCFFFF"/>
            </a:solidFill>
            <a:ln w="12700">
              <a:solidFill>
                <a:srgbClr val="1106E8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rIns="0" anchor="ctr"/>
            <a:lstStyle/>
            <a:p>
              <a:endParaRPr lang="en-US" dirty="0"/>
            </a:p>
          </p:txBody>
        </p:sp>
        <p:sp>
          <p:nvSpPr>
            <p:cNvPr id="174" name="Line 71"/>
            <p:cNvSpPr>
              <a:spLocks noChangeShapeType="1"/>
            </p:cNvSpPr>
            <p:nvPr/>
          </p:nvSpPr>
          <p:spPr bwMode="auto">
            <a:xfrm flipV="1">
              <a:off x="1152" y="1920"/>
              <a:ext cx="0" cy="432"/>
            </a:xfrm>
            <a:prstGeom prst="line">
              <a:avLst/>
            </a:prstGeom>
            <a:noFill/>
            <a:ln w="12700">
              <a:solidFill>
                <a:srgbClr val="1106E8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rIns="0" anchor="ctr"/>
            <a:lstStyle/>
            <a:p>
              <a:endParaRPr lang="en-US" dirty="0"/>
            </a:p>
          </p:txBody>
        </p:sp>
        <p:sp>
          <p:nvSpPr>
            <p:cNvPr id="175" name="Line 72"/>
            <p:cNvSpPr>
              <a:spLocks noChangeShapeType="1"/>
            </p:cNvSpPr>
            <p:nvPr/>
          </p:nvSpPr>
          <p:spPr bwMode="auto">
            <a:xfrm rot="3600000" flipV="1">
              <a:off x="2040" y="2435"/>
              <a:ext cx="1" cy="427"/>
            </a:xfrm>
            <a:prstGeom prst="line">
              <a:avLst/>
            </a:prstGeom>
            <a:noFill/>
            <a:ln w="12700">
              <a:solidFill>
                <a:srgbClr val="1106E8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rIns="0" anchor="ctr"/>
            <a:lstStyle/>
            <a:p>
              <a:endParaRPr lang="en-US" dirty="0"/>
            </a:p>
          </p:txBody>
        </p:sp>
        <p:sp>
          <p:nvSpPr>
            <p:cNvPr id="176" name="Arc 73"/>
            <p:cNvSpPr>
              <a:spLocks/>
            </p:cNvSpPr>
            <p:nvPr/>
          </p:nvSpPr>
          <p:spPr bwMode="auto">
            <a:xfrm>
              <a:off x="1152" y="2352"/>
              <a:ext cx="704" cy="816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18646"/>
                <a:gd name="T1" fmla="*/ 0 h 21600"/>
                <a:gd name="T2" fmla="*/ 18646 w 18646"/>
                <a:gd name="T3" fmla="*/ 10697 h 21600"/>
                <a:gd name="T4" fmla="*/ 0 w 18646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8646" h="21600" fill="none" extrusionOk="0">
                  <a:moveTo>
                    <a:pt x="0" y="0"/>
                  </a:moveTo>
                  <a:cubicBezTo>
                    <a:pt x="7674" y="0"/>
                    <a:pt x="14772" y="4071"/>
                    <a:pt x="18646" y="10696"/>
                  </a:cubicBezTo>
                </a:path>
                <a:path w="18646" h="21600" stroke="0" extrusionOk="0">
                  <a:moveTo>
                    <a:pt x="0" y="0"/>
                  </a:moveTo>
                  <a:cubicBezTo>
                    <a:pt x="7674" y="0"/>
                    <a:pt x="14772" y="4071"/>
                    <a:pt x="18646" y="10696"/>
                  </a:cubicBezTo>
                  <a:lnTo>
                    <a:pt x="0" y="21600"/>
                  </a:lnTo>
                  <a:close/>
                </a:path>
              </a:pathLst>
            </a:custGeom>
            <a:solidFill>
              <a:srgbClr val="CCFFFF"/>
            </a:solidFill>
            <a:ln w="12700">
              <a:solidFill>
                <a:srgbClr val="1106E8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rIns="0" anchor="ctr"/>
            <a:lstStyle/>
            <a:p>
              <a:endParaRPr lang="en-US" dirty="0"/>
            </a:p>
          </p:txBody>
        </p:sp>
      </p:grpSp>
      <p:sp>
        <p:nvSpPr>
          <p:cNvPr id="177" name="Text Box 74"/>
          <p:cNvSpPr txBox="1">
            <a:spLocks noChangeArrowheads="1"/>
          </p:cNvSpPr>
          <p:nvPr/>
        </p:nvSpPr>
        <p:spPr bwMode="auto">
          <a:xfrm>
            <a:off x="4376738" y="2400300"/>
            <a:ext cx="793422" cy="3877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pPr>
              <a:lnSpc>
                <a:spcPct val="90000"/>
              </a:lnSpc>
            </a:pPr>
            <a:r>
              <a:rPr lang="en-US" altLang="en-US" sz="1400" dirty="0">
                <a:solidFill>
                  <a:srgbClr val="0A0AB2"/>
                </a:solidFill>
              </a:rPr>
              <a:t>Data</a:t>
            </a:r>
            <a:br>
              <a:rPr lang="en-US" altLang="en-US" sz="1400" dirty="0">
                <a:solidFill>
                  <a:srgbClr val="0A0AB2"/>
                </a:solidFill>
              </a:rPr>
            </a:br>
            <a:r>
              <a:rPr lang="en-US" altLang="en-US" sz="1400" dirty="0">
                <a:solidFill>
                  <a:srgbClr val="0A0AB2"/>
                </a:solidFill>
              </a:rPr>
              <a:t>Converters</a:t>
            </a:r>
          </a:p>
        </p:txBody>
      </p:sp>
      <p:sp>
        <p:nvSpPr>
          <p:cNvPr id="178" name="Oval 76"/>
          <p:cNvSpPr>
            <a:spLocks noChangeArrowheads="1"/>
          </p:cNvSpPr>
          <p:nvPr/>
        </p:nvSpPr>
        <p:spPr bwMode="auto">
          <a:xfrm>
            <a:off x="2743200" y="2743200"/>
            <a:ext cx="2489200" cy="2489200"/>
          </a:xfrm>
          <a:prstGeom prst="ellipse">
            <a:avLst/>
          </a:prstGeom>
          <a:solidFill>
            <a:srgbClr val="CDE6FF"/>
          </a:solidFill>
          <a:ln w="12700">
            <a:solidFill>
              <a:srgbClr val="1106E8"/>
            </a:solidFill>
            <a:round/>
            <a:headEnd/>
            <a:tailEnd/>
          </a:ln>
          <a:effectLst/>
        </p:spPr>
        <p:txBody>
          <a:bodyPr wrap="none" lIns="0" rIns="0" anchor="ctr"/>
          <a:lstStyle/>
          <a:p>
            <a:endParaRPr lang="en-US" dirty="0"/>
          </a:p>
        </p:txBody>
      </p:sp>
      <p:sp>
        <p:nvSpPr>
          <p:cNvPr id="179" name="Line 77"/>
          <p:cNvSpPr>
            <a:spLocks noChangeShapeType="1"/>
          </p:cNvSpPr>
          <p:nvPr/>
        </p:nvSpPr>
        <p:spPr bwMode="auto">
          <a:xfrm flipV="1">
            <a:off x="3987800" y="2743200"/>
            <a:ext cx="0" cy="1244600"/>
          </a:xfrm>
          <a:prstGeom prst="line">
            <a:avLst/>
          </a:prstGeom>
          <a:noFill/>
          <a:ln w="12700">
            <a:solidFill>
              <a:srgbClr val="1106E8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rIns="0" anchor="ctr"/>
          <a:lstStyle/>
          <a:p>
            <a:endParaRPr lang="en-US" dirty="0"/>
          </a:p>
        </p:txBody>
      </p:sp>
      <p:sp>
        <p:nvSpPr>
          <p:cNvPr id="180" name="Line 78"/>
          <p:cNvSpPr>
            <a:spLocks noChangeShapeType="1"/>
          </p:cNvSpPr>
          <p:nvPr/>
        </p:nvSpPr>
        <p:spPr bwMode="auto">
          <a:xfrm rot="3600000">
            <a:off x="3411538" y="4232275"/>
            <a:ext cx="1023938" cy="719138"/>
          </a:xfrm>
          <a:prstGeom prst="line">
            <a:avLst/>
          </a:prstGeom>
          <a:noFill/>
          <a:ln w="12700">
            <a:solidFill>
              <a:srgbClr val="1106E8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rIns="0" anchor="ctr"/>
          <a:lstStyle/>
          <a:p>
            <a:endParaRPr lang="en-US" dirty="0"/>
          </a:p>
        </p:txBody>
      </p:sp>
      <p:sp>
        <p:nvSpPr>
          <p:cNvPr id="181" name="Line 79"/>
          <p:cNvSpPr>
            <a:spLocks noChangeShapeType="1"/>
          </p:cNvSpPr>
          <p:nvPr/>
        </p:nvSpPr>
        <p:spPr bwMode="auto">
          <a:xfrm rot="18000000" flipH="1">
            <a:off x="4518025" y="3670300"/>
            <a:ext cx="6350" cy="1239838"/>
          </a:xfrm>
          <a:prstGeom prst="line">
            <a:avLst/>
          </a:prstGeom>
          <a:noFill/>
          <a:ln w="12700">
            <a:solidFill>
              <a:srgbClr val="1106E8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rIns="0" anchor="ctr"/>
          <a:lstStyle/>
          <a:p>
            <a:endParaRPr lang="en-US" dirty="0"/>
          </a:p>
        </p:txBody>
      </p:sp>
      <p:sp>
        <p:nvSpPr>
          <p:cNvPr id="182" name="Text Box 80"/>
          <p:cNvSpPr txBox="1">
            <a:spLocks noChangeArrowheads="1"/>
          </p:cNvSpPr>
          <p:nvPr/>
        </p:nvSpPr>
        <p:spPr bwMode="auto">
          <a:xfrm>
            <a:off x="3154362" y="3250084"/>
            <a:ext cx="258084" cy="2308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altLang="en-US" sz="1500" dirty="0">
                <a:solidFill>
                  <a:srgbClr val="0A0AB2"/>
                </a:solidFill>
              </a:rPr>
              <a:t>API</a:t>
            </a:r>
          </a:p>
        </p:txBody>
      </p:sp>
      <p:sp>
        <p:nvSpPr>
          <p:cNvPr id="183" name="Text Box 81"/>
          <p:cNvSpPr txBox="1">
            <a:spLocks noChangeArrowheads="1"/>
          </p:cNvSpPr>
          <p:nvPr/>
        </p:nvSpPr>
        <p:spPr bwMode="auto">
          <a:xfrm>
            <a:off x="4485297" y="3326448"/>
            <a:ext cx="569067" cy="3877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pPr>
              <a:lnSpc>
                <a:spcPct val="90000"/>
              </a:lnSpc>
            </a:pPr>
            <a:r>
              <a:rPr lang="en-US" altLang="en-US" sz="1400" dirty="0">
                <a:solidFill>
                  <a:srgbClr val="0A0AB2"/>
                </a:solidFill>
              </a:rPr>
              <a:t>Import/</a:t>
            </a:r>
            <a:br>
              <a:rPr lang="en-US" altLang="en-US" sz="1400" dirty="0">
                <a:solidFill>
                  <a:srgbClr val="0A0AB2"/>
                </a:solidFill>
              </a:rPr>
            </a:br>
            <a:r>
              <a:rPr lang="en-US" altLang="en-US" sz="1400" dirty="0">
                <a:solidFill>
                  <a:srgbClr val="0A0AB2"/>
                </a:solidFill>
              </a:rPr>
              <a:t>Export</a:t>
            </a:r>
          </a:p>
        </p:txBody>
      </p:sp>
      <p:sp>
        <p:nvSpPr>
          <p:cNvPr id="184" name="Text Box 82"/>
          <p:cNvSpPr txBox="1">
            <a:spLocks noChangeArrowheads="1"/>
          </p:cNvSpPr>
          <p:nvPr/>
        </p:nvSpPr>
        <p:spPr bwMode="auto">
          <a:xfrm>
            <a:off x="4013835" y="4639628"/>
            <a:ext cx="766044" cy="2308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altLang="en-US" sz="1500" dirty="0">
                <a:solidFill>
                  <a:srgbClr val="0A0AB2"/>
                </a:solidFill>
              </a:rPr>
              <a:t>Reporting</a:t>
            </a:r>
          </a:p>
        </p:txBody>
      </p:sp>
      <p:sp>
        <p:nvSpPr>
          <p:cNvPr id="185" name="Line 83"/>
          <p:cNvSpPr>
            <a:spLocks noChangeShapeType="1"/>
          </p:cNvSpPr>
          <p:nvPr/>
        </p:nvSpPr>
        <p:spPr bwMode="auto">
          <a:xfrm rot="3600000" flipV="1">
            <a:off x="2912261" y="3372707"/>
            <a:ext cx="978797" cy="750232"/>
          </a:xfrm>
          <a:prstGeom prst="line">
            <a:avLst/>
          </a:prstGeom>
          <a:noFill/>
          <a:ln w="12700">
            <a:solidFill>
              <a:srgbClr val="1106E8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rIns="0" anchor="ctr"/>
          <a:lstStyle/>
          <a:p>
            <a:endParaRPr lang="en-US" dirty="0"/>
          </a:p>
        </p:txBody>
      </p:sp>
      <p:sp>
        <p:nvSpPr>
          <p:cNvPr id="186" name="Text Box 84"/>
          <p:cNvSpPr txBox="1">
            <a:spLocks noChangeArrowheads="1"/>
          </p:cNvSpPr>
          <p:nvPr/>
        </p:nvSpPr>
        <p:spPr bwMode="auto">
          <a:xfrm>
            <a:off x="3384550" y="4702175"/>
            <a:ext cx="357470" cy="2308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altLang="en-US" sz="1500" dirty="0" err="1">
                <a:solidFill>
                  <a:srgbClr val="0A0AB2"/>
                </a:solidFill>
              </a:rPr>
              <a:t>Cmd</a:t>
            </a:r>
            <a:endParaRPr lang="en-US" altLang="en-US" sz="1500" dirty="0">
              <a:solidFill>
                <a:srgbClr val="0A0AB2"/>
              </a:solidFill>
            </a:endParaRPr>
          </a:p>
        </p:txBody>
      </p:sp>
      <p:sp>
        <p:nvSpPr>
          <p:cNvPr id="187" name="Line 87"/>
          <p:cNvSpPr>
            <a:spLocks noChangeShapeType="1"/>
          </p:cNvSpPr>
          <p:nvPr/>
        </p:nvSpPr>
        <p:spPr bwMode="auto">
          <a:xfrm rot="3600000">
            <a:off x="3389313" y="3817938"/>
            <a:ext cx="265113" cy="1176338"/>
          </a:xfrm>
          <a:prstGeom prst="line">
            <a:avLst/>
          </a:prstGeom>
          <a:noFill/>
          <a:ln w="12700">
            <a:solidFill>
              <a:srgbClr val="1106E8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rIns="0" anchor="ctr"/>
          <a:lstStyle/>
          <a:p>
            <a:endParaRPr lang="en-US" dirty="0"/>
          </a:p>
        </p:txBody>
      </p:sp>
      <p:sp>
        <p:nvSpPr>
          <p:cNvPr id="189" name="Text Box 89"/>
          <p:cNvSpPr txBox="1">
            <a:spLocks noChangeArrowheads="1"/>
          </p:cNvSpPr>
          <p:nvPr/>
        </p:nvSpPr>
        <p:spPr bwMode="auto">
          <a:xfrm>
            <a:off x="2819400" y="3970776"/>
            <a:ext cx="568297" cy="2308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altLang="en-US" sz="1500" dirty="0">
                <a:solidFill>
                  <a:srgbClr val="0A0AB2"/>
                </a:solidFill>
              </a:rPr>
              <a:t>Frames</a:t>
            </a:r>
          </a:p>
        </p:txBody>
      </p:sp>
      <p:grpSp>
        <p:nvGrpSpPr>
          <p:cNvPr id="190" name="Group 90"/>
          <p:cNvGrpSpPr>
            <a:grpSpLocks/>
          </p:cNvGrpSpPr>
          <p:nvPr/>
        </p:nvGrpSpPr>
        <p:grpSpPr bwMode="auto">
          <a:xfrm>
            <a:off x="609600" y="4156869"/>
            <a:ext cx="990600" cy="1150937"/>
            <a:chOff x="384" y="2700"/>
            <a:chExt cx="624" cy="725"/>
          </a:xfrm>
        </p:grpSpPr>
        <p:sp>
          <p:nvSpPr>
            <p:cNvPr id="191" name="Rectangle 91"/>
            <p:cNvSpPr>
              <a:spLocks noChangeArrowheads="1"/>
            </p:cNvSpPr>
            <p:nvPr/>
          </p:nvSpPr>
          <p:spPr bwMode="auto">
            <a:xfrm>
              <a:off x="384" y="2700"/>
              <a:ext cx="624" cy="184"/>
            </a:xfrm>
            <a:prstGeom prst="rect">
              <a:avLst/>
            </a:prstGeom>
            <a:solidFill>
              <a:schemeClr val="bg1"/>
            </a:solidFill>
            <a:ln w="12700" algn="ctr">
              <a:solidFill>
                <a:srgbClr val="1106E8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rIns="0" anchor="ctr"/>
            <a:lstStyle/>
            <a:p>
              <a:pPr algn="ctr"/>
              <a:r>
                <a:rPr lang="en-US" altLang="en-US" sz="1400" dirty="0">
                  <a:solidFill>
                    <a:srgbClr val="0A0AB2"/>
                  </a:solidFill>
                </a:rPr>
                <a:t>JIRA</a:t>
              </a:r>
              <a:endParaRPr lang="en-US" altLang="en-US" sz="1600" dirty="0">
                <a:solidFill>
                  <a:srgbClr val="0A0AB2"/>
                </a:solidFill>
              </a:endParaRPr>
            </a:p>
          </p:txBody>
        </p:sp>
        <p:sp>
          <p:nvSpPr>
            <p:cNvPr id="192" name="Rectangle 92"/>
            <p:cNvSpPr>
              <a:spLocks noChangeArrowheads="1"/>
            </p:cNvSpPr>
            <p:nvPr/>
          </p:nvSpPr>
          <p:spPr bwMode="auto">
            <a:xfrm>
              <a:off x="384" y="2880"/>
              <a:ext cx="624" cy="184"/>
            </a:xfrm>
            <a:prstGeom prst="rect">
              <a:avLst/>
            </a:prstGeom>
            <a:solidFill>
              <a:schemeClr val="bg1"/>
            </a:solidFill>
            <a:ln w="12700" algn="ctr">
              <a:solidFill>
                <a:srgbClr val="1106E8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rIns="0" anchor="ctr"/>
            <a:lstStyle/>
            <a:p>
              <a:pPr algn="ctr"/>
              <a:r>
                <a:rPr lang="en-US" altLang="en-US" sz="1400" dirty="0">
                  <a:solidFill>
                    <a:srgbClr val="0A0AB2"/>
                  </a:solidFill>
                </a:rPr>
                <a:t>Documentum</a:t>
              </a:r>
            </a:p>
          </p:txBody>
        </p:sp>
        <p:sp>
          <p:nvSpPr>
            <p:cNvPr id="193" name="Rectangle 93"/>
            <p:cNvSpPr>
              <a:spLocks noChangeArrowheads="1"/>
            </p:cNvSpPr>
            <p:nvPr/>
          </p:nvSpPr>
          <p:spPr bwMode="auto">
            <a:xfrm>
              <a:off x="384" y="3063"/>
              <a:ext cx="624" cy="184"/>
            </a:xfrm>
            <a:prstGeom prst="rect">
              <a:avLst/>
            </a:prstGeom>
            <a:solidFill>
              <a:schemeClr val="bg1"/>
            </a:solidFill>
            <a:ln w="12700" algn="ctr">
              <a:solidFill>
                <a:srgbClr val="1106E8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rIns="0" anchor="ctr"/>
            <a:lstStyle/>
            <a:p>
              <a:pPr algn="ctr"/>
              <a:r>
                <a:rPr lang="en-US" altLang="en-US" sz="1400" dirty="0">
                  <a:solidFill>
                    <a:srgbClr val="0A0AB2"/>
                  </a:solidFill>
                </a:rPr>
                <a:t>Bugzilla</a:t>
              </a:r>
            </a:p>
          </p:txBody>
        </p:sp>
        <p:sp>
          <p:nvSpPr>
            <p:cNvPr id="194" name="Rectangle 94"/>
            <p:cNvSpPr>
              <a:spLocks noChangeArrowheads="1"/>
            </p:cNvSpPr>
            <p:nvPr/>
          </p:nvSpPr>
          <p:spPr bwMode="auto">
            <a:xfrm>
              <a:off x="384" y="3241"/>
              <a:ext cx="624" cy="184"/>
            </a:xfrm>
            <a:prstGeom prst="rect">
              <a:avLst/>
            </a:prstGeom>
            <a:solidFill>
              <a:schemeClr val="bg1"/>
            </a:solidFill>
            <a:ln w="12700" algn="ctr">
              <a:solidFill>
                <a:srgbClr val="1106E8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rIns="0" anchor="ctr"/>
            <a:lstStyle/>
            <a:p>
              <a:pPr algn="ctr"/>
              <a:r>
                <a:rPr lang="en-US" altLang="en-US" sz="1100" dirty="0">
                  <a:solidFill>
                    <a:srgbClr val="0A0AB2"/>
                  </a:solidFill>
                </a:rPr>
                <a:t>Others (URL refs)</a:t>
              </a:r>
            </a:p>
          </p:txBody>
        </p:sp>
      </p:grpSp>
      <p:sp>
        <p:nvSpPr>
          <p:cNvPr id="195" name="Rectangle 95"/>
          <p:cNvSpPr>
            <a:spLocks noChangeArrowheads="1"/>
          </p:cNvSpPr>
          <p:nvPr/>
        </p:nvSpPr>
        <p:spPr bwMode="auto">
          <a:xfrm>
            <a:off x="609600" y="2138362"/>
            <a:ext cx="822325" cy="292100"/>
          </a:xfrm>
          <a:prstGeom prst="rect">
            <a:avLst/>
          </a:prstGeom>
          <a:solidFill>
            <a:schemeClr val="bg1"/>
          </a:solidFill>
          <a:ln w="12700" algn="ctr">
            <a:solidFill>
              <a:srgbClr val="1106E8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rIns="0" anchor="ctr"/>
          <a:lstStyle/>
          <a:p>
            <a:pPr algn="ctr"/>
            <a:r>
              <a:rPr lang="en-US" altLang="en-US" sz="1400" dirty="0">
                <a:solidFill>
                  <a:srgbClr val="0A0AB2"/>
                </a:solidFill>
              </a:rPr>
              <a:t>Project</a:t>
            </a:r>
            <a:endParaRPr lang="en-US" altLang="en-US" sz="1600" dirty="0">
              <a:solidFill>
                <a:srgbClr val="0A0AB2"/>
              </a:solidFill>
            </a:endParaRPr>
          </a:p>
        </p:txBody>
      </p:sp>
      <p:sp>
        <p:nvSpPr>
          <p:cNvPr id="196" name="Line 96"/>
          <p:cNvSpPr>
            <a:spLocks noChangeShapeType="1"/>
          </p:cNvSpPr>
          <p:nvPr/>
        </p:nvSpPr>
        <p:spPr bwMode="auto">
          <a:xfrm>
            <a:off x="1447800" y="2396782"/>
            <a:ext cx="1530350" cy="867118"/>
          </a:xfrm>
          <a:prstGeom prst="line">
            <a:avLst/>
          </a:prstGeom>
          <a:noFill/>
          <a:ln w="9525">
            <a:solidFill>
              <a:srgbClr val="E60A0A"/>
            </a:solidFill>
            <a:round/>
            <a:headEnd type="triangle" w="med" len="lg"/>
            <a:tailEnd type="triangle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rIns="0" anchor="ctr"/>
          <a:lstStyle/>
          <a:p>
            <a:endParaRPr lang="en-US" dirty="0"/>
          </a:p>
        </p:txBody>
      </p:sp>
      <p:sp>
        <p:nvSpPr>
          <p:cNvPr id="197" name="Text Box 97"/>
          <p:cNvSpPr txBox="1">
            <a:spLocks noChangeArrowheads="1"/>
          </p:cNvSpPr>
          <p:nvPr/>
        </p:nvSpPr>
        <p:spPr bwMode="auto">
          <a:xfrm>
            <a:off x="1412875" y="2590667"/>
            <a:ext cx="469680" cy="3231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altLang="en-US" sz="1050" dirty="0">
                <a:solidFill>
                  <a:srgbClr val="E60A0A"/>
                </a:solidFill>
              </a:rPr>
              <a:t>WBS</a:t>
            </a:r>
          </a:p>
          <a:p>
            <a:r>
              <a:rPr lang="en-US" altLang="en-US" sz="1050" dirty="0">
                <a:solidFill>
                  <a:srgbClr val="E60A0A"/>
                </a:solidFill>
              </a:rPr>
              <a:t>Progress</a:t>
            </a:r>
          </a:p>
        </p:txBody>
      </p:sp>
      <p:sp>
        <p:nvSpPr>
          <p:cNvPr id="198" name="Line 27"/>
          <p:cNvSpPr>
            <a:spLocks noChangeShapeType="1"/>
          </p:cNvSpPr>
          <p:nvPr/>
        </p:nvSpPr>
        <p:spPr bwMode="auto">
          <a:xfrm>
            <a:off x="3521869" y="1360488"/>
            <a:ext cx="211931" cy="1427610"/>
          </a:xfrm>
          <a:prstGeom prst="line">
            <a:avLst/>
          </a:prstGeom>
          <a:noFill/>
          <a:ln w="9525">
            <a:solidFill>
              <a:srgbClr val="E60A0A"/>
            </a:solidFill>
            <a:round/>
            <a:headEnd type="triangle" w="med" len="lg"/>
            <a:tailEnd type="triangle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rIns="0" anchor="ctr"/>
          <a:lstStyle/>
          <a:p>
            <a:endParaRPr lang="en-US" dirty="0"/>
          </a:p>
        </p:txBody>
      </p:sp>
      <p:sp>
        <p:nvSpPr>
          <p:cNvPr id="199" name="Text Box 14"/>
          <p:cNvSpPr txBox="1">
            <a:spLocks noChangeArrowheads="1"/>
          </p:cNvSpPr>
          <p:nvPr/>
        </p:nvSpPr>
        <p:spPr bwMode="auto">
          <a:xfrm>
            <a:off x="2690344" y="1622425"/>
            <a:ext cx="787075" cy="3231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pPr algn="r"/>
            <a:r>
              <a:rPr lang="en-US" altLang="en-US" sz="1050" dirty="0">
                <a:solidFill>
                  <a:srgbClr val="E60A0A"/>
                </a:solidFill>
              </a:rPr>
              <a:t>REST-based</a:t>
            </a:r>
          </a:p>
          <a:p>
            <a:pPr algn="r"/>
            <a:r>
              <a:rPr lang="en-US" altLang="en-US" sz="1050" dirty="0">
                <a:solidFill>
                  <a:srgbClr val="E60A0A"/>
                </a:solidFill>
              </a:rPr>
              <a:t>HTTP requests</a:t>
            </a:r>
          </a:p>
        </p:txBody>
      </p:sp>
      <p:sp>
        <p:nvSpPr>
          <p:cNvPr id="73" name="Line 77"/>
          <p:cNvSpPr>
            <a:spLocks noChangeShapeType="1"/>
          </p:cNvSpPr>
          <p:nvPr/>
        </p:nvSpPr>
        <p:spPr bwMode="auto">
          <a:xfrm flipH="1" flipV="1">
            <a:off x="3346449" y="2930524"/>
            <a:ext cx="667385" cy="1031875"/>
          </a:xfrm>
          <a:prstGeom prst="line">
            <a:avLst/>
          </a:prstGeom>
          <a:noFill/>
          <a:ln w="12700">
            <a:solidFill>
              <a:srgbClr val="1106E8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rIns="0" anchor="ctr"/>
          <a:lstStyle/>
          <a:p>
            <a:endParaRPr lang="en-US" dirty="0"/>
          </a:p>
        </p:txBody>
      </p:sp>
      <p:sp>
        <p:nvSpPr>
          <p:cNvPr id="188" name="Oval 88"/>
          <p:cNvSpPr>
            <a:spLocks noChangeArrowheads="1"/>
          </p:cNvSpPr>
          <p:nvPr/>
        </p:nvSpPr>
        <p:spPr bwMode="auto">
          <a:xfrm>
            <a:off x="3402013" y="3402013"/>
            <a:ext cx="1171575" cy="1171575"/>
          </a:xfrm>
          <a:prstGeom prst="ellipse">
            <a:avLst/>
          </a:prstGeom>
          <a:solidFill>
            <a:srgbClr val="107FFC"/>
          </a:solidFill>
          <a:ln w="12700">
            <a:solidFill>
              <a:srgbClr val="1106E8"/>
            </a:solidFill>
            <a:round/>
            <a:headEnd/>
            <a:tailEnd/>
          </a:ln>
          <a:effectLst/>
        </p:spPr>
        <p:txBody>
          <a:bodyPr wrap="none" lIns="0" rIns="0" anchor="ctr"/>
          <a:lstStyle/>
          <a:p>
            <a:pPr algn="ctr"/>
            <a:r>
              <a:rPr lang="en-US" altLang="en-US" sz="2400" b="1" dirty="0"/>
              <a:t>Cradle</a:t>
            </a:r>
            <a:endParaRPr lang="en-US" altLang="en-US" sz="1600" b="1" dirty="0"/>
          </a:p>
        </p:txBody>
      </p:sp>
      <p:sp>
        <p:nvSpPr>
          <p:cNvPr id="74" name="Text Box 80"/>
          <p:cNvSpPr txBox="1">
            <a:spLocks noChangeArrowheads="1"/>
          </p:cNvSpPr>
          <p:nvPr/>
        </p:nvSpPr>
        <p:spPr bwMode="auto">
          <a:xfrm>
            <a:off x="3598254" y="2941825"/>
            <a:ext cx="306815" cy="2308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altLang="en-US" sz="1500" dirty="0">
                <a:solidFill>
                  <a:srgbClr val="0A0AB2"/>
                </a:solidFill>
              </a:rPr>
              <a:t>WSI</a:t>
            </a:r>
          </a:p>
        </p:txBody>
      </p:sp>
    </p:spTree>
    <p:extLst>
      <p:ext uri="{BB962C8B-B14F-4D97-AF65-F5344CB8AC3E}">
        <p14:creationId xmlns:p14="http://schemas.microsoft.com/office/powerpoint/2010/main" val="105972453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Process Applicability	3.11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Cradle supports industry processes such as:</a:t>
            </a:r>
          </a:p>
          <a:p>
            <a:pPr lvl="1"/>
            <a:r>
              <a:rPr lang="en-US" dirty="0">
                <a:solidFill>
                  <a:srgbClr val="1106E8"/>
                </a:solidFill>
              </a:rPr>
              <a:t>EIA 632</a:t>
            </a:r>
            <a:r>
              <a:rPr lang="en-US" dirty="0"/>
              <a:t>	</a:t>
            </a:r>
            <a:r>
              <a:rPr lang="en-US" dirty="0">
                <a:solidFill>
                  <a:srgbClr val="E60A0A"/>
                </a:solidFill>
                <a:sym typeface="Wingdings"/>
              </a:rPr>
              <a:t></a:t>
            </a:r>
            <a:r>
              <a:rPr lang="en-US" dirty="0">
                <a:sym typeface="Wingdings"/>
              </a:rPr>
              <a:t>   </a:t>
            </a:r>
            <a:r>
              <a:rPr lang="en-US" dirty="0">
                <a:solidFill>
                  <a:srgbClr val="1106E8"/>
                </a:solidFill>
              </a:rPr>
              <a:t>P1220            </a:t>
            </a:r>
            <a:r>
              <a:rPr lang="en-US" dirty="0">
                <a:solidFill>
                  <a:srgbClr val="E60A0A"/>
                </a:solidFill>
                <a:sym typeface="Wingdings"/>
              </a:rPr>
              <a:t>  </a:t>
            </a:r>
            <a:r>
              <a:rPr lang="en-US" dirty="0">
                <a:sym typeface="Wingdings"/>
              </a:rPr>
              <a:t> </a:t>
            </a:r>
            <a:r>
              <a:rPr lang="en-US" dirty="0">
                <a:solidFill>
                  <a:srgbClr val="1106E8"/>
                </a:solidFill>
              </a:rPr>
              <a:t>ISO 15288</a:t>
            </a:r>
          </a:p>
          <a:p>
            <a:pPr>
              <a:spcBef>
                <a:spcPts val="1200"/>
              </a:spcBef>
            </a:pPr>
            <a:r>
              <a:rPr lang="en-US" dirty="0"/>
              <a:t>Commercial processes:</a:t>
            </a:r>
          </a:p>
          <a:p>
            <a:pPr lvl="1"/>
            <a:r>
              <a:rPr lang="en-US" dirty="0">
                <a:solidFill>
                  <a:srgbClr val="1106E8"/>
                </a:solidFill>
              </a:rPr>
              <a:t>Reveal	</a:t>
            </a:r>
            <a:r>
              <a:rPr lang="en-US" dirty="0">
                <a:solidFill>
                  <a:srgbClr val="E60A0A"/>
                </a:solidFill>
                <a:sym typeface="Wingdings"/>
              </a:rPr>
              <a:t> </a:t>
            </a:r>
            <a:r>
              <a:rPr lang="en-US" dirty="0">
                <a:sym typeface="Wingdings"/>
              </a:rPr>
              <a:t>  </a:t>
            </a:r>
            <a:r>
              <a:rPr lang="en-US" dirty="0" err="1">
                <a:solidFill>
                  <a:srgbClr val="1106E8"/>
                </a:solidFill>
              </a:rPr>
              <a:t>Volere</a:t>
            </a:r>
            <a:endParaRPr lang="en-US" dirty="0">
              <a:solidFill>
                <a:srgbClr val="1106E8"/>
              </a:solidFill>
            </a:endParaRPr>
          </a:p>
          <a:p>
            <a:pPr>
              <a:spcBef>
                <a:spcPts val="1200"/>
              </a:spcBef>
            </a:pPr>
            <a:r>
              <a:rPr lang="en-US" dirty="0"/>
              <a:t>Governmental processes and process frameworks:</a:t>
            </a:r>
          </a:p>
          <a:p>
            <a:pPr lvl="1"/>
            <a:r>
              <a:rPr lang="en-US" dirty="0">
                <a:solidFill>
                  <a:srgbClr val="1106E8"/>
                </a:solidFill>
              </a:rPr>
              <a:t>UPDM</a:t>
            </a:r>
            <a:r>
              <a:rPr lang="en-US" dirty="0"/>
              <a:t>	</a:t>
            </a:r>
            <a:r>
              <a:rPr lang="en-US" dirty="0">
                <a:solidFill>
                  <a:srgbClr val="E60A0A"/>
                </a:solidFill>
                <a:sym typeface="Wingdings"/>
              </a:rPr>
              <a:t></a:t>
            </a:r>
            <a:r>
              <a:rPr lang="en-US" dirty="0">
                <a:sym typeface="Wingdings"/>
              </a:rPr>
              <a:t>   </a:t>
            </a:r>
            <a:r>
              <a:rPr lang="en-US" dirty="0">
                <a:solidFill>
                  <a:srgbClr val="1106E8"/>
                </a:solidFill>
              </a:rPr>
              <a:t>TOGAF           </a:t>
            </a:r>
            <a:r>
              <a:rPr lang="en-US" dirty="0">
                <a:solidFill>
                  <a:srgbClr val="E60A0A"/>
                </a:solidFill>
                <a:sym typeface="Wingdings"/>
              </a:rPr>
              <a:t></a:t>
            </a:r>
            <a:r>
              <a:rPr lang="en-US" dirty="0">
                <a:sym typeface="Wingdings"/>
              </a:rPr>
              <a:t>   </a:t>
            </a:r>
            <a:r>
              <a:rPr lang="en-US" dirty="0">
                <a:solidFill>
                  <a:srgbClr val="1106E8"/>
                </a:solidFill>
              </a:rPr>
              <a:t>PRINCE2          </a:t>
            </a:r>
            <a:r>
              <a:rPr lang="en-US" dirty="0">
                <a:solidFill>
                  <a:srgbClr val="E60A0A"/>
                </a:solidFill>
                <a:sym typeface="Wingdings"/>
              </a:rPr>
              <a:t></a:t>
            </a:r>
            <a:r>
              <a:rPr lang="en-US" dirty="0">
                <a:sym typeface="Wingdings"/>
              </a:rPr>
              <a:t>   </a:t>
            </a:r>
            <a:r>
              <a:rPr lang="en-US" dirty="0" err="1">
                <a:solidFill>
                  <a:srgbClr val="1106E8"/>
                </a:solidFill>
              </a:rPr>
              <a:t>Archimate</a:t>
            </a:r>
            <a:endParaRPr lang="en-US" dirty="0">
              <a:solidFill>
                <a:srgbClr val="1106E8"/>
              </a:solidFill>
            </a:endParaRPr>
          </a:p>
          <a:p>
            <a:pPr>
              <a:spcBef>
                <a:spcPts val="1200"/>
              </a:spcBef>
            </a:pPr>
            <a:r>
              <a:rPr lang="en-US" dirty="0"/>
              <a:t>Cradle's UI is configurable to support your projects' processes:</a:t>
            </a:r>
          </a:p>
          <a:p>
            <a:pPr lvl="1"/>
            <a:r>
              <a:rPr lang="en-US" i="1" dirty="0">
                <a:solidFill>
                  <a:srgbClr val="E60A0A"/>
                </a:solidFill>
              </a:rPr>
              <a:t>Start pages</a:t>
            </a:r>
            <a:r>
              <a:rPr lang="en-US" dirty="0"/>
              <a:t>, customize the UI with your most frequently-used controls</a:t>
            </a:r>
          </a:p>
          <a:p>
            <a:pPr lvl="1"/>
            <a:r>
              <a:rPr lang="en-US" i="1" dirty="0">
                <a:solidFill>
                  <a:srgbClr val="E60A0A"/>
                </a:solidFill>
              </a:rPr>
              <a:t>Phase hierarchy </a:t>
            </a:r>
            <a:r>
              <a:rPr lang="en-US" dirty="0"/>
              <a:t>of folders/subfolders for process phases, activities, reviews</a:t>
            </a:r>
          </a:p>
          <a:p>
            <a:pPr lvl="1"/>
            <a:r>
              <a:rPr lang="en-US" dirty="0"/>
              <a:t>Control access project data, such as:</a:t>
            </a:r>
          </a:p>
          <a:p>
            <a:pPr lvl="2"/>
            <a:r>
              <a:rPr lang="en-US" i="1" dirty="0">
                <a:solidFill>
                  <a:srgbClr val="E60A0A"/>
                </a:solidFill>
              </a:rPr>
              <a:t>Sprints</a:t>
            </a:r>
            <a:r>
              <a:rPr lang="en-US" dirty="0"/>
              <a:t> / </a:t>
            </a:r>
            <a:r>
              <a:rPr lang="en-US" i="1" dirty="0">
                <a:solidFill>
                  <a:srgbClr val="E60A0A"/>
                </a:solidFill>
              </a:rPr>
              <a:t>iterations</a:t>
            </a:r>
            <a:r>
              <a:rPr lang="en-US" dirty="0"/>
              <a:t> in agile / </a:t>
            </a:r>
            <a:r>
              <a:rPr lang="en-US" dirty="0">
                <a:solidFill>
                  <a:srgbClr val="1106E8"/>
                </a:solidFill>
              </a:rPr>
              <a:t>SCRUM</a:t>
            </a:r>
          </a:p>
          <a:p>
            <a:pPr lvl="2"/>
            <a:r>
              <a:rPr lang="en-US" dirty="0">
                <a:solidFill>
                  <a:srgbClr val="1106E8"/>
                </a:solidFill>
              </a:rPr>
              <a:t>Rational Unified Process </a:t>
            </a:r>
            <a:r>
              <a:rPr lang="en-US" dirty="0"/>
              <a:t>(RUP)</a:t>
            </a:r>
          </a:p>
        </p:txBody>
      </p:sp>
    </p:spTree>
    <p:extLst>
      <p:ext uri="{BB962C8B-B14F-4D97-AF65-F5344CB8AC3E}">
        <p14:creationId xmlns:p14="http://schemas.microsoft.com/office/powerpoint/2010/main" val="4105035436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Example Applications	4</a:t>
            </a:r>
          </a:p>
        </p:txBody>
      </p:sp>
      <p:grpSp>
        <p:nvGrpSpPr>
          <p:cNvPr id="159" name="Group 158"/>
          <p:cNvGrpSpPr/>
          <p:nvPr/>
        </p:nvGrpSpPr>
        <p:grpSpPr>
          <a:xfrm>
            <a:off x="457200" y="1143000"/>
            <a:ext cx="3200400" cy="1295400"/>
            <a:chOff x="457200" y="1143000"/>
            <a:chExt cx="3200400" cy="1295400"/>
          </a:xfrm>
        </p:grpSpPr>
        <p:sp>
          <p:nvSpPr>
            <p:cNvPr id="5" name="Rectangle 178"/>
            <p:cNvSpPr>
              <a:spLocks noChangeArrowheads="1"/>
            </p:cNvSpPr>
            <p:nvPr/>
          </p:nvSpPr>
          <p:spPr bwMode="auto">
            <a:xfrm>
              <a:off x="457200" y="1295400"/>
              <a:ext cx="3200400" cy="114300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rgbClr val="1106E8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rIns="0" anchor="ctr"/>
            <a:lstStyle/>
            <a:p>
              <a:endParaRPr lang="en-US" dirty="0"/>
            </a:p>
          </p:txBody>
        </p:sp>
        <p:sp>
          <p:nvSpPr>
            <p:cNvPr id="6" name="Rectangle 179"/>
            <p:cNvSpPr>
              <a:spLocks noChangeArrowheads="1"/>
            </p:cNvSpPr>
            <p:nvPr/>
          </p:nvSpPr>
          <p:spPr bwMode="auto">
            <a:xfrm>
              <a:off x="457200" y="1143000"/>
              <a:ext cx="3200400" cy="152400"/>
            </a:xfrm>
            <a:prstGeom prst="rect">
              <a:avLst/>
            </a:prstGeom>
            <a:solidFill>
              <a:srgbClr val="1106E8"/>
            </a:solidFill>
            <a:ln w="9525">
              <a:solidFill>
                <a:srgbClr val="1106E8"/>
              </a:solidFill>
              <a:miter lim="800000"/>
              <a:headEnd/>
              <a:tailEnd/>
            </a:ln>
            <a:effectLst/>
          </p:spPr>
          <p:txBody>
            <a:bodyPr wrap="none" lIns="0" rIns="0" anchor="ctr"/>
            <a:lstStyle/>
            <a:p>
              <a:pPr algn="ctr"/>
              <a:r>
                <a:rPr lang="en-US" altLang="en-US" sz="1000" dirty="0">
                  <a:solidFill>
                    <a:schemeClr val="bg1"/>
                  </a:solidFill>
                </a:rPr>
                <a:t>Automotive</a:t>
              </a:r>
            </a:p>
          </p:txBody>
        </p:sp>
        <p:grpSp>
          <p:nvGrpSpPr>
            <p:cNvPr id="7" name="Group 240"/>
            <p:cNvGrpSpPr>
              <a:grpSpLocks/>
            </p:cNvGrpSpPr>
            <p:nvPr/>
          </p:nvGrpSpPr>
          <p:grpSpPr bwMode="auto">
            <a:xfrm>
              <a:off x="609600" y="1443039"/>
              <a:ext cx="2876550" cy="860426"/>
              <a:chOff x="384" y="909"/>
              <a:chExt cx="1812" cy="542"/>
            </a:xfrm>
          </p:grpSpPr>
          <p:grpSp>
            <p:nvGrpSpPr>
              <p:cNvPr id="8" name="Group 234"/>
              <p:cNvGrpSpPr>
                <a:grpSpLocks/>
              </p:cNvGrpSpPr>
              <p:nvPr/>
            </p:nvGrpSpPr>
            <p:grpSpPr bwMode="auto">
              <a:xfrm>
                <a:off x="384" y="909"/>
                <a:ext cx="560" cy="481"/>
                <a:chOff x="384" y="909"/>
                <a:chExt cx="560" cy="481"/>
              </a:xfrm>
            </p:grpSpPr>
            <p:sp>
              <p:nvSpPr>
                <p:cNvPr id="18" name="Text Box 162"/>
                <p:cNvSpPr txBox="1">
                  <a:spLocks noChangeArrowheads="1"/>
                </p:cNvSpPr>
                <p:nvPr/>
              </p:nvSpPr>
              <p:spPr bwMode="auto">
                <a:xfrm>
                  <a:off x="384" y="1303"/>
                  <a:ext cx="514" cy="87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bg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>
                      <a:solidFill>
                        <a:schemeClr val="accent2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en-US" altLang="en-US" sz="900" b="0" dirty="0"/>
                    <a:t>Safety &amp; Controls</a:t>
                  </a:r>
                </a:p>
              </p:txBody>
            </p:sp>
            <p:pic>
              <p:nvPicPr>
                <p:cNvPr id="19" name="Picture 227"/>
                <p:cNvPicPr>
                  <a:picLocks noChangeAspect="1" noChangeArrowheads="1"/>
                </p:cNvPicPr>
                <p:nvPr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385" y="909"/>
                  <a:ext cx="559" cy="38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bg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>
                      <a:solidFill>
                        <a:schemeClr val="accent2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grpSp>
          <p:grpSp>
            <p:nvGrpSpPr>
              <p:cNvPr id="9" name="Group 235"/>
              <p:cNvGrpSpPr>
                <a:grpSpLocks/>
              </p:cNvGrpSpPr>
              <p:nvPr/>
            </p:nvGrpSpPr>
            <p:grpSpPr bwMode="auto">
              <a:xfrm>
                <a:off x="1008" y="909"/>
                <a:ext cx="380" cy="481"/>
                <a:chOff x="1008" y="909"/>
                <a:chExt cx="380" cy="481"/>
              </a:xfrm>
            </p:grpSpPr>
            <p:sp>
              <p:nvSpPr>
                <p:cNvPr id="16" name="Text Box 164"/>
                <p:cNvSpPr txBox="1">
                  <a:spLocks noChangeArrowheads="1"/>
                </p:cNvSpPr>
                <p:nvPr/>
              </p:nvSpPr>
              <p:spPr bwMode="auto">
                <a:xfrm>
                  <a:off x="1056" y="1303"/>
                  <a:ext cx="264" cy="87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bg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>
                      <a:solidFill>
                        <a:schemeClr val="accent2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en-US" altLang="en-US" sz="900" b="0" dirty="0"/>
                    <a:t>Consoles</a:t>
                  </a:r>
                </a:p>
              </p:txBody>
            </p:sp>
            <p:pic>
              <p:nvPicPr>
                <p:cNvPr id="17" name="Picture 229"/>
                <p:cNvPicPr>
                  <a:picLocks noChangeAspect="1" noChangeArrowheads="1"/>
                </p:cNvPicPr>
                <p:nvPr/>
              </p:nvPicPr>
              <p:blipFill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008" y="909"/>
                  <a:ext cx="380" cy="38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bg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>
                      <a:solidFill>
                        <a:schemeClr val="accent2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grpSp>
          <p:grpSp>
            <p:nvGrpSpPr>
              <p:cNvPr id="10" name="Group 236"/>
              <p:cNvGrpSpPr>
                <a:grpSpLocks/>
              </p:cNvGrpSpPr>
              <p:nvPr/>
            </p:nvGrpSpPr>
            <p:grpSpPr bwMode="auto">
              <a:xfrm>
                <a:off x="1440" y="912"/>
                <a:ext cx="340" cy="478"/>
                <a:chOff x="1440" y="912"/>
                <a:chExt cx="340" cy="478"/>
              </a:xfrm>
            </p:grpSpPr>
            <p:sp>
              <p:nvSpPr>
                <p:cNvPr id="14" name="Text Box 166"/>
                <p:cNvSpPr txBox="1">
                  <a:spLocks noChangeArrowheads="1"/>
                </p:cNvSpPr>
                <p:nvPr/>
              </p:nvSpPr>
              <p:spPr bwMode="auto">
                <a:xfrm>
                  <a:off x="1440" y="1303"/>
                  <a:ext cx="234" cy="87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bg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>
                      <a:solidFill>
                        <a:schemeClr val="accent2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en-US" altLang="en-US" sz="900" b="0" dirty="0"/>
                    <a:t>Lighting</a:t>
                  </a:r>
                </a:p>
              </p:txBody>
            </p:sp>
            <p:pic>
              <p:nvPicPr>
                <p:cNvPr id="15" name="Picture 231"/>
                <p:cNvPicPr>
                  <a:picLocks noChangeAspect="1" noChangeArrowheads="1"/>
                </p:cNvPicPr>
                <p:nvPr/>
              </p:nvPicPr>
              <p:blipFill>
                <a:blip r:embed="rId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440" y="912"/>
                  <a:ext cx="340" cy="386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bg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>
                      <a:solidFill>
                        <a:schemeClr val="accent2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grpSp>
          <p:grpSp>
            <p:nvGrpSpPr>
              <p:cNvPr id="11" name="Group 237"/>
              <p:cNvGrpSpPr>
                <a:grpSpLocks/>
              </p:cNvGrpSpPr>
              <p:nvPr/>
            </p:nvGrpSpPr>
            <p:grpSpPr bwMode="auto">
              <a:xfrm>
                <a:off x="1798" y="912"/>
                <a:ext cx="398" cy="539"/>
                <a:chOff x="1798" y="912"/>
                <a:chExt cx="398" cy="539"/>
              </a:xfrm>
            </p:grpSpPr>
            <p:sp>
              <p:nvSpPr>
                <p:cNvPr id="12" name="Text Box 168"/>
                <p:cNvSpPr txBox="1">
                  <a:spLocks noChangeArrowheads="1"/>
                </p:cNvSpPr>
                <p:nvPr/>
              </p:nvSpPr>
              <p:spPr bwMode="auto">
                <a:xfrm>
                  <a:off x="1798" y="1310"/>
                  <a:ext cx="398" cy="141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bg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>
                      <a:solidFill>
                        <a:schemeClr val="accent2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0" tIns="0" rIns="0" bIns="0">
                  <a:spAutoFit/>
                </a:bodyPr>
                <a:lstStyle/>
                <a:p>
                  <a:pPr algn="r">
                    <a:lnSpc>
                      <a:spcPct val="80000"/>
                    </a:lnSpc>
                  </a:pPr>
                  <a:r>
                    <a:rPr lang="en-US" altLang="en-US" sz="900" b="0" dirty="0"/>
                    <a:t>Engine</a:t>
                  </a:r>
                </a:p>
                <a:p>
                  <a:pPr algn="r">
                    <a:lnSpc>
                      <a:spcPct val="80000"/>
                    </a:lnSpc>
                  </a:pPr>
                  <a:r>
                    <a:rPr lang="en-US" altLang="en-US" sz="900" b="0" dirty="0"/>
                    <a:t>Management</a:t>
                  </a:r>
                </a:p>
              </p:txBody>
            </p:sp>
            <p:pic>
              <p:nvPicPr>
                <p:cNvPr id="13" name="Picture 233"/>
                <p:cNvPicPr>
                  <a:picLocks noChangeAspect="1" noChangeArrowheads="1"/>
                </p:cNvPicPr>
                <p:nvPr/>
              </p:nvPicPr>
              <p:blipFill>
                <a:blip r:embed="rId5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825" y="912"/>
                  <a:ext cx="369" cy="384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bg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>
                      <a:solidFill>
                        <a:schemeClr val="accent2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grpSp>
        </p:grpSp>
      </p:grpSp>
      <p:grpSp>
        <p:nvGrpSpPr>
          <p:cNvPr id="20" name="Group 19"/>
          <p:cNvGrpSpPr/>
          <p:nvPr/>
        </p:nvGrpSpPr>
        <p:grpSpPr>
          <a:xfrm>
            <a:off x="3352799" y="4419600"/>
            <a:ext cx="1100255" cy="1724190"/>
            <a:chOff x="3352799" y="4419600"/>
            <a:chExt cx="1100255" cy="1724190"/>
          </a:xfrm>
        </p:grpSpPr>
        <p:sp>
          <p:nvSpPr>
            <p:cNvPr id="46" name="Rectangle 199"/>
            <p:cNvSpPr>
              <a:spLocks noChangeArrowheads="1"/>
            </p:cNvSpPr>
            <p:nvPr/>
          </p:nvSpPr>
          <p:spPr bwMode="auto">
            <a:xfrm>
              <a:off x="3352800" y="4571999"/>
              <a:ext cx="1100254" cy="1571791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rgbClr val="1106E8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rIns="0" anchor="ctr"/>
            <a:lstStyle/>
            <a:p>
              <a:endParaRPr lang="en-US" dirty="0"/>
            </a:p>
          </p:txBody>
        </p:sp>
        <p:sp>
          <p:nvSpPr>
            <p:cNvPr id="47" name="Rectangle 200"/>
            <p:cNvSpPr>
              <a:spLocks noChangeArrowheads="1"/>
            </p:cNvSpPr>
            <p:nvPr/>
          </p:nvSpPr>
          <p:spPr bwMode="auto">
            <a:xfrm>
              <a:off x="3352799" y="4419600"/>
              <a:ext cx="1097280" cy="152400"/>
            </a:xfrm>
            <a:prstGeom prst="rect">
              <a:avLst/>
            </a:prstGeom>
            <a:solidFill>
              <a:srgbClr val="1106E8"/>
            </a:solidFill>
            <a:ln w="9525">
              <a:solidFill>
                <a:srgbClr val="1106E8"/>
              </a:solidFill>
              <a:miter lim="800000"/>
              <a:headEnd/>
              <a:tailEnd/>
            </a:ln>
            <a:effectLst/>
          </p:spPr>
          <p:txBody>
            <a:bodyPr wrap="none" lIns="0" rIns="0" anchor="ctr"/>
            <a:lstStyle/>
            <a:p>
              <a:pPr algn="ctr"/>
              <a:r>
                <a:rPr lang="en-US" altLang="en-US" sz="1000" dirty="0">
                  <a:solidFill>
                    <a:schemeClr val="bg1"/>
                  </a:solidFill>
                </a:rPr>
                <a:t>Construction</a:t>
              </a:r>
            </a:p>
          </p:txBody>
        </p:sp>
        <p:grpSp>
          <p:nvGrpSpPr>
            <p:cNvPr id="4" name="Group 3"/>
            <p:cNvGrpSpPr/>
            <p:nvPr/>
          </p:nvGrpSpPr>
          <p:grpSpPr>
            <a:xfrm>
              <a:off x="3459956" y="5382815"/>
              <a:ext cx="814388" cy="665947"/>
              <a:chOff x="3459956" y="5382815"/>
              <a:chExt cx="814388" cy="665947"/>
            </a:xfrm>
          </p:grpSpPr>
          <p:pic>
            <p:nvPicPr>
              <p:cNvPr id="53" name="Picture 194"/>
              <p:cNvPicPr>
                <a:picLocks noChangeAspect="1" noChangeArrowheads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459956" y="5382815"/>
                <a:ext cx="814388" cy="52030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1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accent2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sp>
            <p:nvSpPr>
              <p:cNvPr id="54" name="Text Box 196"/>
              <p:cNvSpPr txBox="1">
                <a:spLocks noChangeArrowheads="1"/>
              </p:cNvSpPr>
              <p:nvPr/>
            </p:nvSpPr>
            <p:spPr bwMode="auto">
              <a:xfrm>
                <a:off x="3459957" y="5910263"/>
                <a:ext cx="676467" cy="13849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1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accent2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altLang="en-US" sz="900" b="0" dirty="0"/>
                  <a:t>Roads/Bridges</a:t>
                </a:r>
              </a:p>
            </p:txBody>
          </p:sp>
        </p:grpSp>
        <p:grpSp>
          <p:nvGrpSpPr>
            <p:cNvPr id="3" name="Group 2"/>
            <p:cNvGrpSpPr/>
            <p:nvPr/>
          </p:nvGrpSpPr>
          <p:grpSpPr>
            <a:xfrm>
              <a:off x="3455194" y="4679951"/>
              <a:ext cx="823912" cy="666342"/>
              <a:chOff x="3455194" y="4679951"/>
              <a:chExt cx="823912" cy="666342"/>
            </a:xfrm>
          </p:grpSpPr>
          <p:sp>
            <p:nvSpPr>
              <p:cNvPr id="51" name="Text Box 195"/>
              <p:cNvSpPr txBox="1">
                <a:spLocks noChangeArrowheads="1"/>
              </p:cNvSpPr>
              <p:nvPr/>
            </p:nvSpPr>
            <p:spPr bwMode="auto">
              <a:xfrm>
                <a:off x="3459957" y="5207794"/>
                <a:ext cx="362279" cy="13849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1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accent2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altLang="en-US" sz="900" b="0" dirty="0"/>
                  <a:t>Nuclear</a:t>
                </a:r>
              </a:p>
            </p:txBody>
          </p:sp>
          <p:pic>
            <p:nvPicPr>
              <p:cNvPr id="52" name="Picture 269"/>
              <p:cNvPicPr>
                <a:picLocks noChangeAspect="1" noChangeArrowheads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455194" y="4679951"/>
                <a:ext cx="823912" cy="53020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1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accent2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</p:grpSp>
      </p:grpSp>
      <p:grpSp>
        <p:nvGrpSpPr>
          <p:cNvPr id="161" name="Group 160"/>
          <p:cNvGrpSpPr/>
          <p:nvPr/>
        </p:nvGrpSpPr>
        <p:grpSpPr>
          <a:xfrm>
            <a:off x="457200" y="4419600"/>
            <a:ext cx="2667000" cy="1143000"/>
            <a:chOff x="457200" y="4419600"/>
            <a:chExt cx="2667000" cy="1143000"/>
          </a:xfrm>
        </p:grpSpPr>
        <p:sp>
          <p:nvSpPr>
            <p:cNvPr id="56" name="Rectangle 192"/>
            <p:cNvSpPr>
              <a:spLocks noChangeArrowheads="1"/>
            </p:cNvSpPr>
            <p:nvPr/>
          </p:nvSpPr>
          <p:spPr bwMode="auto">
            <a:xfrm>
              <a:off x="457200" y="4572000"/>
              <a:ext cx="2667000" cy="99060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rgbClr val="1106E8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rIns="0" anchor="ctr"/>
            <a:lstStyle/>
            <a:p>
              <a:endParaRPr lang="en-US" dirty="0"/>
            </a:p>
          </p:txBody>
        </p:sp>
        <p:sp>
          <p:nvSpPr>
            <p:cNvPr id="57" name="Rectangle 193"/>
            <p:cNvSpPr>
              <a:spLocks noChangeArrowheads="1"/>
            </p:cNvSpPr>
            <p:nvPr/>
          </p:nvSpPr>
          <p:spPr bwMode="auto">
            <a:xfrm>
              <a:off x="457200" y="4419600"/>
              <a:ext cx="2667000" cy="152400"/>
            </a:xfrm>
            <a:prstGeom prst="rect">
              <a:avLst/>
            </a:prstGeom>
            <a:solidFill>
              <a:srgbClr val="1106E8"/>
            </a:solidFill>
            <a:ln w="9525">
              <a:solidFill>
                <a:srgbClr val="1106E8"/>
              </a:solidFill>
              <a:miter lim="800000"/>
              <a:headEnd/>
              <a:tailEnd/>
            </a:ln>
            <a:effectLst/>
          </p:spPr>
          <p:txBody>
            <a:bodyPr wrap="none" lIns="0" rIns="0" anchor="ctr"/>
            <a:lstStyle/>
            <a:p>
              <a:pPr algn="ctr"/>
              <a:r>
                <a:rPr lang="en-US" altLang="en-US" sz="1000" dirty="0">
                  <a:solidFill>
                    <a:schemeClr val="bg1"/>
                  </a:solidFill>
                </a:rPr>
                <a:t>Communications</a:t>
              </a:r>
            </a:p>
          </p:txBody>
        </p:sp>
        <p:grpSp>
          <p:nvGrpSpPr>
            <p:cNvPr id="58" name="Group 275"/>
            <p:cNvGrpSpPr>
              <a:grpSpLocks/>
            </p:cNvGrpSpPr>
            <p:nvPr/>
          </p:nvGrpSpPr>
          <p:grpSpPr bwMode="auto">
            <a:xfrm>
              <a:off x="609600" y="4724403"/>
              <a:ext cx="2438400" cy="747713"/>
              <a:chOff x="384" y="2976"/>
              <a:chExt cx="1536" cy="471"/>
            </a:xfrm>
          </p:grpSpPr>
          <p:pic>
            <p:nvPicPr>
              <p:cNvPr id="59" name="Picture 186"/>
              <p:cNvPicPr>
                <a:picLocks noChangeAspect="1" noChangeArrowheads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84" y="2976"/>
                <a:ext cx="372" cy="37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1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accent2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60" name="Picture 187"/>
              <p:cNvPicPr>
                <a:picLocks noChangeAspect="1" noChangeArrowheads="1"/>
              </p:cNvPicPr>
              <p:nvPr/>
            </p:nvPicPr>
            <p:blipFill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68" y="2976"/>
                <a:ext cx="393" cy="39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1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accent2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sp>
            <p:nvSpPr>
              <p:cNvPr id="61" name="Text Box 188"/>
              <p:cNvSpPr txBox="1">
                <a:spLocks noChangeArrowheads="1"/>
              </p:cNvSpPr>
              <p:nvPr/>
            </p:nvSpPr>
            <p:spPr bwMode="auto">
              <a:xfrm>
                <a:off x="384" y="3360"/>
                <a:ext cx="751" cy="8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1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accent2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altLang="en-US" sz="900" b="0" dirty="0"/>
                  <a:t>G3/4/5 Cellular Networks</a:t>
                </a:r>
              </a:p>
            </p:txBody>
          </p:sp>
          <p:grpSp>
            <p:nvGrpSpPr>
              <p:cNvPr id="62" name="Group 274"/>
              <p:cNvGrpSpPr>
                <a:grpSpLocks/>
              </p:cNvGrpSpPr>
              <p:nvPr/>
            </p:nvGrpSpPr>
            <p:grpSpPr bwMode="auto">
              <a:xfrm>
                <a:off x="1200" y="2976"/>
                <a:ext cx="720" cy="471"/>
                <a:chOff x="1200" y="2976"/>
                <a:chExt cx="720" cy="471"/>
              </a:xfrm>
            </p:grpSpPr>
            <p:sp>
              <p:nvSpPr>
                <p:cNvPr id="63" name="Text Box 189"/>
                <p:cNvSpPr txBox="1">
                  <a:spLocks noChangeArrowheads="1"/>
                </p:cNvSpPr>
                <p:nvPr/>
              </p:nvSpPr>
              <p:spPr bwMode="auto">
                <a:xfrm>
                  <a:off x="1248" y="3360"/>
                  <a:ext cx="196" cy="87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bg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>
                      <a:solidFill>
                        <a:schemeClr val="accent2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en-US" altLang="en-US" sz="900" b="0" dirty="0"/>
                    <a:t>Radios</a:t>
                  </a:r>
                </a:p>
              </p:txBody>
            </p:sp>
            <p:pic>
              <p:nvPicPr>
                <p:cNvPr id="64" name="Picture 273"/>
                <p:cNvPicPr>
                  <a:picLocks noChangeAspect="1" noChangeArrowheads="1"/>
                </p:cNvPicPr>
                <p:nvPr/>
              </p:nvPicPr>
              <p:blipFill>
                <a:blip r:embed="rId10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200" y="2976"/>
                  <a:ext cx="720" cy="37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bg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>
                      <a:solidFill>
                        <a:schemeClr val="accent2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grpSp>
        </p:grpSp>
      </p:grpSp>
      <p:grpSp>
        <p:nvGrpSpPr>
          <p:cNvPr id="157" name="Group 156"/>
          <p:cNvGrpSpPr/>
          <p:nvPr/>
        </p:nvGrpSpPr>
        <p:grpSpPr>
          <a:xfrm>
            <a:off x="4648200" y="3886200"/>
            <a:ext cx="3581400" cy="2257425"/>
            <a:chOff x="4648200" y="3886200"/>
            <a:chExt cx="3581400" cy="2257425"/>
          </a:xfrm>
        </p:grpSpPr>
        <p:sp>
          <p:nvSpPr>
            <p:cNvPr id="66" name="Rectangle 89"/>
            <p:cNvSpPr>
              <a:spLocks noChangeArrowheads="1"/>
            </p:cNvSpPr>
            <p:nvPr/>
          </p:nvSpPr>
          <p:spPr bwMode="auto">
            <a:xfrm>
              <a:off x="4648200" y="4038600"/>
              <a:ext cx="3581400" cy="2105025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rgbClr val="1106E8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rIns="0" anchor="ctr"/>
            <a:lstStyle/>
            <a:p>
              <a:endParaRPr lang="en-US" dirty="0"/>
            </a:p>
          </p:txBody>
        </p:sp>
        <p:sp>
          <p:nvSpPr>
            <p:cNvPr id="67" name="Rectangle 103"/>
            <p:cNvSpPr>
              <a:spLocks noChangeArrowheads="1"/>
            </p:cNvSpPr>
            <p:nvPr/>
          </p:nvSpPr>
          <p:spPr bwMode="auto">
            <a:xfrm>
              <a:off x="4648200" y="3886200"/>
              <a:ext cx="3581400" cy="152400"/>
            </a:xfrm>
            <a:prstGeom prst="rect">
              <a:avLst/>
            </a:prstGeom>
            <a:solidFill>
              <a:srgbClr val="1106E8"/>
            </a:solidFill>
            <a:ln w="9525">
              <a:solidFill>
                <a:srgbClr val="1106E8"/>
              </a:solidFill>
              <a:miter lim="800000"/>
              <a:headEnd/>
              <a:tailEnd/>
            </a:ln>
            <a:effectLst/>
          </p:spPr>
          <p:txBody>
            <a:bodyPr wrap="none" lIns="0" rIns="0" anchor="ctr"/>
            <a:lstStyle/>
            <a:p>
              <a:pPr algn="ctr"/>
              <a:r>
                <a:rPr lang="en-US" altLang="en-US" sz="1000" dirty="0">
                  <a:solidFill>
                    <a:schemeClr val="bg1"/>
                  </a:solidFill>
                </a:rPr>
                <a:t>Aviation</a:t>
              </a:r>
            </a:p>
          </p:txBody>
        </p:sp>
        <p:grpSp>
          <p:nvGrpSpPr>
            <p:cNvPr id="68" name="Group 303"/>
            <p:cNvGrpSpPr>
              <a:grpSpLocks/>
            </p:cNvGrpSpPr>
            <p:nvPr/>
          </p:nvGrpSpPr>
          <p:grpSpPr bwMode="auto">
            <a:xfrm>
              <a:off x="4799013" y="4186238"/>
              <a:ext cx="3281363" cy="1828800"/>
              <a:chOff x="3023" y="2637"/>
              <a:chExt cx="2067" cy="1152"/>
            </a:xfrm>
          </p:grpSpPr>
          <p:grpSp>
            <p:nvGrpSpPr>
              <p:cNvPr id="69" name="Group 279"/>
              <p:cNvGrpSpPr>
                <a:grpSpLocks/>
              </p:cNvGrpSpPr>
              <p:nvPr/>
            </p:nvGrpSpPr>
            <p:grpSpPr bwMode="auto">
              <a:xfrm>
                <a:off x="3023" y="3073"/>
                <a:ext cx="513" cy="309"/>
                <a:chOff x="3023" y="3073"/>
                <a:chExt cx="513" cy="309"/>
              </a:xfrm>
            </p:grpSpPr>
            <p:sp>
              <p:nvSpPr>
                <p:cNvPr id="91" name="Text Box 13"/>
                <p:cNvSpPr txBox="1">
                  <a:spLocks noChangeArrowheads="1"/>
                </p:cNvSpPr>
                <p:nvPr/>
              </p:nvSpPr>
              <p:spPr bwMode="auto">
                <a:xfrm>
                  <a:off x="3408" y="3117"/>
                  <a:ext cx="128" cy="174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bg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>
                      <a:solidFill>
                        <a:schemeClr val="accent2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en-US" altLang="en-US" sz="900" b="0" dirty="0"/>
                    <a:t>F-22</a:t>
                  </a:r>
                  <a:br>
                    <a:rPr lang="en-US" altLang="en-US" sz="900" b="0" dirty="0"/>
                  </a:br>
                  <a:r>
                    <a:rPr lang="en-US" altLang="en-US" sz="900" b="0" dirty="0"/>
                    <a:t>F-35</a:t>
                  </a:r>
                </a:p>
              </p:txBody>
            </p:sp>
            <p:pic>
              <p:nvPicPr>
                <p:cNvPr id="92" name="Picture 278"/>
                <p:cNvPicPr>
                  <a:picLocks noChangeAspect="1" noChangeArrowheads="1"/>
                </p:cNvPicPr>
                <p:nvPr/>
              </p:nvPicPr>
              <p:blipFill>
                <a:blip r:embed="rId11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3023" y="3073"/>
                  <a:ext cx="343" cy="309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bg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>
                      <a:solidFill>
                        <a:schemeClr val="accent2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grpSp>
          <p:grpSp>
            <p:nvGrpSpPr>
              <p:cNvPr id="70" name="Group 282"/>
              <p:cNvGrpSpPr>
                <a:grpSpLocks/>
              </p:cNvGrpSpPr>
              <p:nvPr/>
            </p:nvGrpSpPr>
            <p:grpSpPr bwMode="auto">
              <a:xfrm>
                <a:off x="3023" y="2637"/>
                <a:ext cx="627" cy="426"/>
                <a:chOff x="3023" y="2637"/>
                <a:chExt cx="627" cy="426"/>
              </a:xfrm>
            </p:grpSpPr>
            <p:sp>
              <p:nvSpPr>
                <p:cNvPr id="89" name="Text Box 40"/>
                <p:cNvSpPr txBox="1">
                  <a:spLocks noChangeArrowheads="1"/>
                </p:cNvSpPr>
                <p:nvPr/>
              </p:nvSpPr>
              <p:spPr bwMode="auto">
                <a:xfrm>
                  <a:off x="3518" y="2976"/>
                  <a:ext cx="132" cy="87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bg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>
                      <a:solidFill>
                        <a:schemeClr val="accent2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en-US" altLang="en-US" sz="900" b="0" dirty="0"/>
                    <a:t>E-2C</a:t>
                  </a:r>
                </a:p>
              </p:txBody>
            </p:sp>
            <p:pic>
              <p:nvPicPr>
                <p:cNvPr id="90" name="Picture 281"/>
                <p:cNvPicPr>
                  <a:picLocks noChangeAspect="1" noChangeArrowheads="1"/>
                </p:cNvPicPr>
                <p:nvPr/>
              </p:nvPicPr>
              <p:blipFill>
                <a:blip r:embed="rId1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3023" y="2637"/>
                  <a:ext cx="484" cy="399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bg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>
                      <a:solidFill>
                        <a:schemeClr val="accent2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grpSp>
          <p:grpSp>
            <p:nvGrpSpPr>
              <p:cNvPr id="71" name="Group 285"/>
              <p:cNvGrpSpPr>
                <a:grpSpLocks/>
              </p:cNvGrpSpPr>
              <p:nvPr/>
            </p:nvGrpSpPr>
            <p:grpSpPr bwMode="auto">
              <a:xfrm>
                <a:off x="3936" y="3403"/>
                <a:ext cx="1154" cy="379"/>
                <a:chOff x="3936" y="3403"/>
                <a:chExt cx="1154" cy="379"/>
              </a:xfrm>
            </p:grpSpPr>
            <p:sp>
              <p:nvSpPr>
                <p:cNvPr id="87" name="Text Box 108"/>
                <p:cNvSpPr txBox="1">
                  <a:spLocks noChangeArrowheads="1"/>
                </p:cNvSpPr>
                <p:nvPr/>
              </p:nvSpPr>
              <p:spPr bwMode="auto">
                <a:xfrm>
                  <a:off x="3936" y="3510"/>
                  <a:ext cx="596" cy="141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bg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>
                      <a:solidFill>
                        <a:schemeClr val="accent2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square" lIns="0" tIns="0" rIns="0" bIns="0">
                  <a:spAutoFit/>
                </a:bodyPr>
                <a:lstStyle/>
                <a:p>
                  <a:pPr>
                    <a:lnSpc>
                      <a:spcPct val="80000"/>
                    </a:lnSpc>
                  </a:pPr>
                  <a:r>
                    <a:rPr lang="en-US" altLang="en-US" sz="900" b="0" dirty="0"/>
                    <a:t>Air-to-Air </a:t>
                  </a:r>
                  <a:r>
                    <a:rPr lang="en-US" altLang="en-US" sz="900" b="0" dirty="0" err="1"/>
                    <a:t>Refuelling</a:t>
                  </a:r>
                  <a:endParaRPr lang="en-US" altLang="en-US" sz="900" b="0" dirty="0"/>
                </a:p>
                <a:p>
                  <a:pPr algn="r">
                    <a:lnSpc>
                      <a:spcPct val="80000"/>
                    </a:lnSpc>
                  </a:pPr>
                  <a:r>
                    <a:rPr lang="en-US" altLang="en-US" sz="900" dirty="0"/>
                    <a:t>A400M / KC-46</a:t>
                  </a:r>
                  <a:endParaRPr lang="en-US" altLang="en-US" sz="900" b="0" dirty="0"/>
                </a:p>
              </p:txBody>
            </p:sp>
            <p:pic>
              <p:nvPicPr>
                <p:cNvPr id="88" name="Picture 284"/>
                <p:cNvPicPr>
                  <a:picLocks noChangeAspect="1" noChangeArrowheads="1"/>
                </p:cNvPicPr>
                <p:nvPr/>
              </p:nvPicPr>
              <p:blipFill>
                <a:blip r:embed="rId1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4560" y="3403"/>
                  <a:ext cx="530" cy="379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bg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>
                      <a:solidFill>
                        <a:schemeClr val="accent2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grpSp>
          <p:grpSp>
            <p:nvGrpSpPr>
              <p:cNvPr id="72" name="Group 288"/>
              <p:cNvGrpSpPr>
                <a:grpSpLocks/>
              </p:cNvGrpSpPr>
              <p:nvPr/>
            </p:nvGrpSpPr>
            <p:grpSpPr bwMode="auto">
              <a:xfrm>
                <a:off x="3023" y="3426"/>
                <a:ext cx="1055" cy="363"/>
                <a:chOff x="3023" y="3426"/>
                <a:chExt cx="1055" cy="363"/>
              </a:xfrm>
            </p:grpSpPr>
            <p:sp>
              <p:nvSpPr>
                <p:cNvPr id="85" name="Text Box 111"/>
                <p:cNvSpPr txBox="1">
                  <a:spLocks noChangeArrowheads="1"/>
                </p:cNvSpPr>
                <p:nvPr/>
              </p:nvSpPr>
              <p:spPr bwMode="auto">
                <a:xfrm>
                  <a:off x="3554" y="3702"/>
                  <a:ext cx="524" cy="72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bg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>
                      <a:solidFill>
                        <a:schemeClr val="accent2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0" tIns="0" rIns="0" bIns="0">
                  <a:spAutoFit/>
                </a:bodyPr>
                <a:lstStyle/>
                <a:p>
                  <a:pPr algn="r">
                    <a:lnSpc>
                      <a:spcPct val="80000"/>
                    </a:lnSpc>
                  </a:pPr>
                  <a:r>
                    <a:rPr lang="en-US" altLang="en-US" sz="900" b="0" dirty="0"/>
                    <a:t>Air Traffic Control</a:t>
                  </a:r>
                </a:p>
              </p:txBody>
            </p:sp>
            <p:pic>
              <p:nvPicPr>
                <p:cNvPr id="86" name="Picture 287"/>
                <p:cNvPicPr>
                  <a:picLocks noChangeAspect="1" noChangeArrowheads="1"/>
                </p:cNvPicPr>
                <p:nvPr/>
              </p:nvPicPr>
              <p:blipFill>
                <a:blip r:embed="rId1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3023" y="3426"/>
                  <a:ext cx="484" cy="36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bg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>
                      <a:solidFill>
                        <a:schemeClr val="accent2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grpSp>
          <p:grpSp>
            <p:nvGrpSpPr>
              <p:cNvPr id="73" name="Group 291"/>
              <p:cNvGrpSpPr>
                <a:grpSpLocks/>
              </p:cNvGrpSpPr>
              <p:nvPr/>
            </p:nvGrpSpPr>
            <p:grpSpPr bwMode="auto">
              <a:xfrm>
                <a:off x="4112" y="2942"/>
                <a:ext cx="966" cy="306"/>
                <a:chOff x="4112" y="2942"/>
                <a:chExt cx="966" cy="306"/>
              </a:xfrm>
            </p:grpSpPr>
            <p:sp>
              <p:nvSpPr>
                <p:cNvPr id="83" name="Text Box 33"/>
                <p:cNvSpPr txBox="1">
                  <a:spLocks noChangeArrowheads="1"/>
                </p:cNvSpPr>
                <p:nvPr/>
              </p:nvSpPr>
              <p:spPr bwMode="auto">
                <a:xfrm>
                  <a:off x="4112" y="2972"/>
                  <a:ext cx="261" cy="87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bg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>
                      <a:solidFill>
                        <a:schemeClr val="accent2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en-US" altLang="en-US" sz="900" b="0" dirty="0"/>
                    <a:t>Typhoon</a:t>
                  </a:r>
                </a:p>
              </p:txBody>
            </p:sp>
            <p:pic>
              <p:nvPicPr>
                <p:cNvPr id="84" name="Picture 290"/>
                <p:cNvPicPr>
                  <a:picLocks noChangeAspect="1" noChangeArrowheads="1"/>
                </p:cNvPicPr>
                <p:nvPr/>
              </p:nvPicPr>
              <p:blipFill>
                <a:blip r:embed="rId15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4416" y="2942"/>
                  <a:ext cx="662" cy="306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bg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>
                      <a:solidFill>
                        <a:schemeClr val="accent2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grpSp>
          <p:grpSp>
            <p:nvGrpSpPr>
              <p:cNvPr id="74" name="Group 294"/>
              <p:cNvGrpSpPr>
                <a:grpSpLocks/>
              </p:cNvGrpSpPr>
              <p:nvPr/>
            </p:nvGrpSpPr>
            <p:grpSpPr bwMode="auto">
              <a:xfrm>
                <a:off x="4092" y="2640"/>
                <a:ext cx="981" cy="294"/>
                <a:chOff x="4092" y="2640"/>
                <a:chExt cx="981" cy="294"/>
              </a:xfrm>
            </p:grpSpPr>
            <p:sp>
              <p:nvSpPr>
                <p:cNvPr id="81" name="Text Box 31"/>
                <p:cNvSpPr txBox="1">
                  <a:spLocks noChangeArrowheads="1"/>
                </p:cNvSpPr>
                <p:nvPr/>
              </p:nvSpPr>
              <p:spPr bwMode="auto">
                <a:xfrm>
                  <a:off x="4092" y="2662"/>
                  <a:ext cx="248" cy="141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bg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>
                      <a:solidFill>
                        <a:schemeClr val="accent2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0" tIns="0" rIns="0" bIns="0">
                  <a:spAutoFit/>
                </a:bodyPr>
                <a:lstStyle/>
                <a:p>
                  <a:pPr algn="r">
                    <a:lnSpc>
                      <a:spcPct val="80000"/>
                    </a:lnSpc>
                  </a:pPr>
                  <a:r>
                    <a:rPr lang="en-US" altLang="en-US" sz="900" b="0" dirty="0"/>
                    <a:t>Tornado</a:t>
                  </a:r>
                  <a:br>
                    <a:rPr lang="en-US" altLang="en-US" sz="900" b="0" dirty="0"/>
                  </a:br>
                  <a:r>
                    <a:rPr lang="en-US" altLang="en-US" sz="900" b="0" dirty="0"/>
                    <a:t>GR4</a:t>
                  </a:r>
                </a:p>
              </p:txBody>
            </p:sp>
            <p:pic>
              <p:nvPicPr>
                <p:cNvPr id="82" name="Picture 293"/>
                <p:cNvPicPr>
                  <a:picLocks noChangeAspect="1" noChangeArrowheads="1"/>
                </p:cNvPicPr>
                <p:nvPr/>
              </p:nvPicPr>
              <p:blipFill>
                <a:blip r:embed="rId16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4376" y="2640"/>
                  <a:ext cx="697" cy="294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bg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>
                      <a:solidFill>
                        <a:schemeClr val="accent2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grpSp>
          <p:grpSp>
            <p:nvGrpSpPr>
              <p:cNvPr id="75" name="Group 297"/>
              <p:cNvGrpSpPr>
                <a:grpSpLocks/>
              </p:cNvGrpSpPr>
              <p:nvPr/>
            </p:nvGrpSpPr>
            <p:grpSpPr bwMode="auto">
              <a:xfrm>
                <a:off x="3552" y="2637"/>
                <a:ext cx="546" cy="340"/>
                <a:chOff x="3552" y="2637"/>
                <a:chExt cx="546" cy="340"/>
              </a:xfrm>
            </p:grpSpPr>
            <p:pic>
              <p:nvPicPr>
                <p:cNvPr id="79" name="Picture 296"/>
                <p:cNvPicPr>
                  <a:picLocks noChangeAspect="1" noChangeArrowheads="1"/>
                </p:cNvPicPr>
                <p:nvPr/>
              </p:nvPicPr>
              <p:blipFill>
                <a:blip r:embed="rId17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3552" y="2637"/>
                  <a:ext cx="432" cy="33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bg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>
                      <a:solidFill>
                        <a:schemeClr val="accent2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sp>
              <p:nvSpPr>
                <p:cNvPr id="80" name="Text Box 24"/>
                <p:cNvSpPr txBox="1">
                  <a:spLocks noChangeArrowheads="1"/>
                </p:cNvSpPr>
                <p:nvPr/>
              </p:nvSpPr>
              <p:spPr bwMode="auto">
                <a:xfrm>
                  <a:off x="3889" y="2836"/>
                  <a:ext cx="209" cy="141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bg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>
                      <a:solidFill>
                        <a:schemeClr val="accent2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0" tIns="0" rIns="0" bIns="0">
                  <a:spAutoFit/>
                </a:bodyPr>
                <a:lstStyle/>
                <a:p>
                  <a:pPr>
                    <a:lnSpc>
                      <a:spcPct val="80000"/>
                    </a:lnSpc>
                  </a:pPr>
                  <a:r>
                    <a:rPr lang="en-US" altLang="en-US" sz="900" b="0" dirty="0"/>
                    <a:t>Harrier</a:t>
                  </a:r>
                  <a:br>
                    <a:rPr lang="en-US" altLang="en-US" sz="900" b="0" dirty="0"/>
                  </a:br>
                  <a:r>
                    <a:rPr lang="en-US" altLang="en-US" sz="900" b="0" dirty="0"/>
                    <a:t>GR7/9</a:t>
                  </a:r>
                </a:p>
              </p:txBody>
            </p:sp>
          </p:grpSp>
          <p:grpSp>
            <p:nvGrpSpPr>
              <p:cNvPr id="76" name="Group 302"/>
              <p:cNvGrpSpPr>
                <a:grpSpLocks/>
              </p:cNvGrpSpPr>
              <p:nvPr/>
            </p:nvGrpSpPr>
            <p:grpSpPr bwMode="auto">
              <a:xfrm>
                <a:off x="3598" y="3114"/>
                <a:ext cx="1215" cy="340"/>
                <a:chOff x="3598" y="3114"/>
                <a:chExt cx="1215" cy="340"/>
              </a:xfrm>
            </p:grpSpPr>
            <p:sp>
              <p:nvSpPr>
                <p:cNvPr id="77" name="Text Box 20"/>
                <p:cNvSpPr txBox="1">
                  <a:spLocks noChangeArrowheads="1"/>
                </p:cNvSpPr>
                <p:nvPr/>
              </p:nvSpPr>
              <p:spPr bwMode="auto">
                <a:xfrm>
                  <a:off x="4392" y="3312"/>
                  <a:ext cx="421" cy="72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bg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>
                      <a:solidFill>
                        <a:schemeClr val="accent2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0" tIns="0" rIns="0" bIns="0">
                  <a:spAutoFit/>
                </a:bodyPr>
                <a:lstStyle/>
                <a:p>
                  <a:pPr>
                    <a:lnSpc>
                      <a:spcPct val="80000"/>
                    </a:lnSpc>
                  </a:pPr>
                  <a:r>
                    <a:rPr lang="en-US" altLang="en-US" sz="900" b="0" dirty="0"/>
                    <a:t>Nimrod MRA4</a:t>
                  </a:r>
                </a:p>
              </p:txBody>
            </p:sp>
            <p:pic>
              <p:nvPicPr>
                <p:cNvPr id="78" name="Picture 301"/>
                <p:cNvPicPr>
                  <a:picLocks noChangeAspect="1" noChangeArrowheads="1"/>
                </p:cNvPicPr>
                <p:nvPr/>
              </p:nvPicPr>
              <p:blipFill>
                <a:blip r:embed="rId18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3598" y="3114"/>
                  <a:ext cx="766" cy="34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bg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>
                      <a:solidFill>
                        <a:schemeClr val="accent2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grpSp>
        </p:grpSp>
      </p:grpSp>
      <p:grpSp>
        <p:nvGrpSpPr>
          <p:cNvPr id="109" name="Group 108"/>
          <p:cNvGrpSpPr/>
          <p:nvPr/>
        </p:nvGrpSpPr>
        <p:grpSpPr>
          <a:xfrm>
            <a:off x="4038600" y="1143000"/>
            <a:ext cx="4191000" cy="2590800"/>
            <a:chOff x="4038600" y="1143000"/>
            <a:chExt cx="4191000" cy="2590800"/>
          </a:xfrm>
        </p:grpSpPr>
        <p:sp>
          <p:nvSpPr>
            <p:cNvPr id="21" name="Rectangle 137"/>
            <p:cNvSpPr>
              <a:spLocks noChangeArrowheads="1"/>
            </p:cNvSpPr>
            <p:nvPr/>
          </p:nvSpPr>
          <p:spPr bwMode="auto">
            <a:xfrm>
              <a:off x="4038600" y="1295400"/>
              <a:ext cx="4191000" cy="243840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rgbClr val="1106E8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rIns="0" anchor="ctr"/>
            <a:lstStyle/>
            <a:p>
              <a:endParaRPr lang="en-US" dirty="0"/>
            </a:p>
          </p:txBody>
        </p:sp>
        <p:sp>
          <p:nvSpPr>
            <p:cNvPr id="22" name="Rectangle 138"/>
            <p:cNvSpPr>
              <a:spLocks noChangeArrowheads="1"/>
            </p:cNvSpPr>
            <p:nvPr/>
          </p:nvSpPr>
          <p:spPr bwMode="auto">
            <a:xfrm>
              <a:off x="4038600" y="1143000"/>
              <a:ext cx="4191000" cy="152400"/>
            </a:xfrm>
            <a:prstGeom prst="rect">
              <a:avLst/>
            </a:prstGeom>
            <a:solidFill>
              <a:srgbClr val="1106E8"/>
            </a:solidFill>
            <a:ln w="9525">
              <a:solidFill>
                <a:srgbClr val="1106E8"/>
              </a:solidFill>
              <a:miter lim="800000"/>
              <a:headEnd/>
              <a:tailEnd/>
            </a:ln>
            <a:effectLst/>
          </p:spPr>
          <p:txBody>
            <a:bodyPr wrap="none" lIns="0" rIns="0" anchor="ctr"/>
            <a:lstStyle/>
            <a:p>
              <a:pPr algn="ctr"/>
              <a:r>
                <a:rPr lang="en-US" altLang="en-US" sz="1000" dirty="0">
                  <a:solidFill>
                    <a:schemeClr val="bg1"/>
                  </a:solidFill>
                </a:rPr>
                <a:t>Space Systems</a:t>
              </a:r>
            </a:p>
          </p:txBody>
        </p:sp>
        <p:grpSp>
          <p:nvGrpSpPr>
            <p:cNvPr id="93" name="Group 92"/>
            <p:cNvGrpSpPr/>
            <p:nvPr/>
          </p:nvGrpSpPr>
          <p:grpSpPr>
            <a:xfrm>
              <a:off x="4186238" y="1447800"/>
              <a:ext cx="3919538" cy="2133599"/>
              <a:chOff x="4186238" y="1447800"/>
              <a:chExt cx="3919538" cy="2133599"/>
            </a:xfrm>
          </p:grpSpPr>
          <p:grpSp>
            <p:nvGrpSpPr>
              <p:cNvPr id="24" name="Group 249"/>
              <p:cNvGrpSpPr>
                <a:grpSpLocks/>
              </p:cNvGrpSpPr>
              <p:nvPr/>
            </p:nvGrpSpPr>
            <p:grpSpPr bwMode="auto">
              <a:xfrm>
                <a:off x="6781801" y="1447800"/>
                <a:ext cx="1114425" cy="804863"/>
                <a:chOff x="4272" y="912"/>
                <a:chExt cx="702" cy="507"/>
              </a:xfrm>
            </p:grpSpPr>
            <p:pic>
              <p:nvPicPr>
                <p:cNvPr id="43" name="Picture 123"/>
                <p:cNvPicPr>
                  <a:picLocks noChangeAspect="1" noChangeArrowheads="1"/>
                </p:cNvPicPr>
                <p:nvPr/>
              </p:nvPicPr>
              <p:blipFill>
                <a:blip r:embed="rId19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4272" y="912"/>
                  <a:ext cx="355" cy="507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bg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>
                      <a:solidFill>
                        <a:schemeClr val="accent2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sp>
              <p:nvSpPr>
                <p:cNvPr id="44" name="Text Box 125"/>
                <p:cNvSpPr txBox="1">
                  <a:spLocks noChangeArrowheads="1"/>
                </p:cNvSpPr>
                <p:nvPr/>
              </p:nvSpPr>
              <p:spPr bwMode="auto">
                <a:xfrm>
                  <a:off x="4656" y="912"/>
                  <a:ext cx="318" cy="72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bg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>
                      <a:solidFill>
                        <a:schemeClr val="accent2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0" tIns="0" rIns="0" bIns="0">
                  <a:spAutoFit/>
                </a:bodyPr>
                <a:lstStyle/>
                <a:p>
                  <a:pPr>
                    <a:lnSpc>
                      <a:spcPct val="80000"/>
                    </a:lnSpc>
                  </a:pPr>
                  <a:r>
                    <a:rPr lang="en-US" altLang="en-US" sz="900" b="0" dirty="0"/>
                    <a:t>EVA / CSSS</a:t>
                  </a:r>
                </a:p>
              </p:txBody>
            </p:sp>
          </p:grpSp>
          <p:grpSp>
            <p:nvGrpSpPr>
              <p:cNvPr id="25" name="Group 244"/>
              <p:cNvGrpSpPr>
                <a:grpSpLocks/>
              </p:cNvGrpSpPr>
              <p:nvPr/>
            </p:nvGrpSpPr>
            <p:grpSpPr bwMode="auto">
              <a:xfrm>
                <a:off x="7540626" y="1676400"/>
                <a:ext cx="565150" cy="1890713"/>
                <a:chOff x="4750" y="1056"/>
                <a:chExt cx="356" cy="1191"/>
              </a:xfrm>
            </p:grpSpPr>
            <p:sp>
              <p:nvSpPr>
                <p:cNvPr id="41" name="Text Box 122"/>
                <p:cNvSpPr txBox="1">
                  <a:spLocks noChangeArrowheads="1"/>
                </p:cNvSpPr>
                <p:nvPr/>
              </p:nvSpPr>
              <p:spPr bwMode="auto">
                <a:xfrm>
                  <a:off x="4869" y="1056"/>
                  <a:ext cx="235" cy="72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bg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>
                      <a:solidFill>
                        <a:schemeClr val="accent2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0" tIns="0" rIns="0" bIns="0">
                  <a:spAutoFit/>
                </a:bodyPr>
                <a:lstStyle/>
                <a:p>
                  <a:pPr>
                    <a:lnSpc>
                      <a:spcPct val="80000"/>
                    </a:lnSpc>
                  </a:pPr>
                  <a:r>
                    <a:rPr lang="en-US" altLang="en-US" sz="900" b="0" dirty="0"/>
                    <a:t>Centaur</a:t>
                  </a:r>
                </a:p>
              </p:txBody>
            </p:sp>
            <p:pic>
              <p:nvPicPr>
                <p:cNvPr id="42" name="Picture 243"/>
                <p:cNvPicPr>
                  <a:picLocks noChangeAspect="1" noChangeArrowheads="1"/>
                </p:cNvPicPr>
                <p:nvPr/>
              </p:nvPicPr>
              <p:blipFill>
                <a:blip r:embed="rId20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4750" y="1134"/>
                  <a:ext cx="356" cy="111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bg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>
                      <a:solidFill>
                        <a:schemeClr val="accent2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grpSp>
          <p:grpSp>
            <p:nvGrpSpPr>
              <p:cNvPr id="26" name="Group 247"/>
              <p:cNvGrpSpPr>
                <a:grpSpLocks/>
              </p:cNvGrpSpPr>
              <p:nvPr/>
            </p:nvGrpSpPr>
            <p:grpSpPr bwMode="auto">
              <a:xfrm>
                <a:off x="6245223" y="2286000"/>
                <a:ext cx="1231900" cy="457200"/>
                <a:chOff x="3934" y="1440"/>
                <a:chExt cx="776" cy="288"/>
              </a:xfrm>
            </p:grpSpPr>
            <p:sp>
              <p:nvSpPr>
                <p:cNvPr id="39" name="Text Box 120"/>
                <p:cNvSpPr txBox="1">
                  <a:spLocks noChangeArrowheads="1"/>
                </p:cNvSpPr>
                <p:nvPr/>
              </p:nvSpPr>
              <p:spPr bwMode="auto">
                <a:xfrm>
                  <a:off x="3934" y="1486"/>
                  <a:ext cx="499" cy="141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bg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>
                      <a:solidFill>
                        <a:schemeClr val="accent2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0" tIns="0" rIns="0" bIns="0">
                  <a:spAutoFit/>
                </a:bodyPr>
                <a:lstStyle/>
                <a:p>
                  <a:pPr algn="r">
                    <a:lnSpc>
                      <a:spcPct val="80000"/>
                    </a:lnSpc>
                  </a:pPr>
                  <a:r>
                    <a:rPr lang="en-US" altLang="en-US" sz="900" b="0" dirty="0"/>
                    <a:t>Space</a:t>
                  </a:r>
                  <a:br>
                    <a:rPr lang="en-US" altLang="en-US" sz="900" b="0" dirty="0"/>
                  </a:br>
                  <a:r>
                    <a:rPr lang="en-US" altLang="en-US" sz="900" b="0" dirty="0"/>
                    <a:t>Communications</a:t>
                  </a:r>
                </a:p>
              </p:txBody>
            </p:sp>
            <p:pic>
              <p:nvPicPr>
                <p:cNvPr id="40" name="Picture 246"/>
                <p:cNvPicPr>
                  <a:picLocks noChangeAspect="1" noChangeArrowheads="1"/>
                </p:cNvPicPr>
                <p:nvPr/>
              </p:nvPicPr>
              <p:blipFill>
                <a:blip r:embed="rId21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4462" y="1440"/>
                  <a:ext cx="248" cy="28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bg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>
                      <a:solidFill>
                        <a:schemeClr val="accent2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grpSp>
          <p:grpSp>
            <p:nvGrpSpPr>
              <p:cNvPr id="27" name="Group 252"/>
              <p:cNvGrpSpPr>
                <a:grpSpLocks/>
              </p:cNvGrpSpPr>
              <p:nvPr/>
            </p:nvGrpSpPr>
            <p:grpSpPr bwMode="auto">
              <a:xfrm>
                <a:off x="5867401" y="1676401"/>
                <a:ext cx="776288" cy="723901"/>
                <a:chOff x="3696" y="1056"/>
                <a:chExt cx="489" cy="456"/>
              </a:xfrm>
            </p:grpSpPr>
            <p:sp>
              <p:nvSpPr>
                <p:cNvPr id="37" name="Text Box 118"/>
                <p:cNvSpPr txBox="1">
                  <a:spLocks noChangeArrowheads="1"/>
                </p:cNvSpPr>
                <p:nvPr/>
              </p:nvSpPr>
              <p:spPr bwMode="auto">
                <a:xfrm>
                  <a:off x="3696" y="1440"/>
                  <a:ext cx="156" cy="72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bg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>
                      <a:solidFill>
                        <a:schemeClr val="accent2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0" tIns="0" rIns="0" bIns="0">
                  <a:spAutoFit/>
                </a:bodyPr>
                <a:lstStyle/>
                <a:p>
                  <a:pPr>
                    <a:lnSpc>
                      <a:spcPct val="80000"/>
                    </a:lnSpc>
                  </a:pPr>
                  <a:r>
                    <a:rPr lang="en-US" altLang="en-US" sz="900" b="0" dirty="0"/>
                    <a:t>COTS</a:t>
                  </a:r>
                </a:p>
              </p:txBody>
            </p:sp>
            <p:pic>
              <p:nvPicPr>
                <p:cNvPr id="38" name="Picture 251"/>
                <p:cNvPicPr>
                  <a:picLocks noChangeAspect="1" noChangeArrowheads="1"/>
                </p:cNvPicPr>
                <p:nvPr/>
              </p:nvPicPr>
              <p:blipFill>
                <a:blip r:embed="rId2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3696" y="1056"/>
                  <a:ext cx="489" cy="36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bg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>
                      <a:solidFill>
                        <a:schemeClr val="accent2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grpSp>
          <p:grpSp>
            <p:nvGrpSpPr>
              <p:cNvPr id="65" name="Group 64"/>
              <p:cNvGrpSpPr/>
              <p:nvPr/>
            </p:nvGrpSpPr>
            <p:grpSpPr>
              <a:xfrm>
                <a:off x="5209672" y="1447800"/>
                <a:ext cx="1078708" cy="841375"/>
                <a:chOff x="5209672" y="1447800"/>
                <a:chExt cx="1078708" cy="841375"/>
              </a:xfrm>
            </p:grpSpPr>
            <p:sp>
              <p:nvSpPr>
                <p:cNvPr id="35" name="Text Box 130"/>
                <p:cNvSpPr txBox="1">
                  <a:spLocks noChangeArrowheads="1"/>
                </p:cNvSpPr>
                <p:nvPr/>
              </p:nvSpPr>
              <p:spPr bwMode="auto">
                <a:xfrm>
                  <a:off x="5765801" y="1447800"/>
                  <a:ext cx="522579" cy="113557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bg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>
                      <a:solidFill>
                        <a:schemeClr val="accent2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0" tIns="0" rIns="0" bIns="0">
                  <a:spAutoFit/>
                </a:bodyPr>
                <a:lstStyle/>
                <a:p>
                  <a:pPr>
                    <a:lnSpc>
                      <a:spcPct val="80000"/>
                    </a:lnSpc>
                  </a:pPr>
                  <a:r>
                    <a:rPr lang="en-US" altLang="en-US" sz="900" b="0" dirty="0"/>
                    <a:t>Operations</a:t>
                  </a:r>
                </a:p>
              </p:txBody>
            </p:sp>
            <p:pic>
              <p:nvPicPr>
                <p:cNvPr id="12293" name="Picture 5"/>
                <p:cNvPicPr>
                  <a:picLocks noChangeAspect="1" noChangeArrowheads="1"/>
                </p:cNvPicPr>
                <p:nvPr/>
              </p:nvPicPr>
              <p:blipFill>
                <a:blip r:embed="rId2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209672" y="1457325"/>
                  <a:ext cx="505329" cy="83185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</p:grpSp>
          <p:grpSp>
            <p:nvGrpSpPr>
              <p:cNvPr id="55" name="Group 54"/>
              <p:cNvGrpSpPr/>
              <p:nvPr/>
            </p:nvGrpSpPr>
            <p:grpSpPr>
              <a:xfrm>
                <a:off x="4186238" y="1447800"/>
                <a:ext cx="3281363" cy="2133599"/>
                <a:chOff x="4186238" y="1447800"/>
                <a:chExt cx="3281363" cy="2133599"/>
              </a:xfrm>
            </p:grpSpPr>
            <p:pic>
              <p:nvPicPr>
                <p:cNvPr id="34" name="Picture 263"/>
                <p:cNvPicPr>
                  <a:picLocks noChangeAspect="1" noChangeArrowheads="1"/>
                </p:cNvPicPr>
                <p:nvPr/>
              </p:nvPicPr>
              <p:blipFill>
                <a:blip r:embed="rId2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6397626" y="2759076"/>
                  <a:ext cx="1069975" cy="80486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bg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>
                      <a:solidFill>
                        <a:schemeClr val="accent2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29" name="Picture 259"/>
                <p:cNvPicPr>
                  <a:picLocks noChangeAspect="1" noChangeArrowheads="1"/>
                </p:cNvPicPr>
                <p:nvPr/>
              </p:nvPicPr>
              <p:blipFill>
                <a:blip r:embed="rId25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4186238" y="1447800"/>
                  <a:ext cx="904875" cy="77628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bg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>
                      <a:solidFill>
                        <a:schemeClr val="accent2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sp>
              <p:nvSpPr>
                <p:cNvPr id="32" name="Text Box 63"/>
                <p:cNvSpPr txBox="1">
                  <a:spLocks noChangeArrowheads="1"/>
                </p:cNvSpPr>
                <p:nvPr/>
              </p:nvSpPr>
              <p:spPr bwMode="auto">
                <a:xfrm>
                  <a:off x="4953001" y="2362201"/>
                  <a:ext cx="381515" cy="38369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bg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>
                      <a:solidFill>
                        <a:schemeClr val="accent2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0" tIns="0" rIns="0" bIns="0">
                  <a:spAutoFit/>
                </a:bodyPr>
                <a:lstStyle/>
                <a:p>
                  <a:pPr>
                    <a:lnSpc>
                      <a:spcPct val="80000"/>
                    </a:lnSpc>
                  </a:pPr>
                  <a:r>
                    <a:rPr lang="en-US" altLang="zh-CN" sz="900" b="0" dirty="0">
                      <a:ea typeface="宋体" charset="-122"/>
                    </a:rPr>
                    <a:t>Orion</a:t>
                  </a:r>
                  <a:endParaRPr lang="en-US" altLang="en-US" sz="900" b="0" dirty="0"/>
                </a:p>
                <a:p>
                  <a:pPr>
                    <a:lnSpc>
                      <a:spcPct val="80000"/>
                    </a:lnSpc>
                  </a:pPr>
                  <a:endParaRPr lang="en-US" altLang="en-US" sz="900" b="0" dirty="0"/>
                </a:p>
                <a:p>
                  <a:pPr>
                    <a:lnSpc>
                      <a:spcPct val="80000"/>
                    </a:lnSpc>
                    <a:spcBef>
                      <a:spcPts val="400"/>
                    </a:spcBef>
                  </a:pPr>
                  <a:r>
                    <a:rPr lang="en-US" altLang="en-US" sz="900" b="0" dirty="0"/>
                    <a:t>SLS, HLS</a:t>
                  </a:r>
                </a:p>
              </p:txBody>
            </p:sp>
            <p:pic>
              <p:nvPicPr>
                <p:cNvPr id="33" name="Picture 261"/>
                <p:cNvPicPr>
                  <a:picLocks noChangeAspect="1" noChangeArrowheads="1"/>
                </p:cNvPicPr>
                <p:nvPr/>
              </p:nvPicPr>
              <p:blipFill>
                <a:blip r:embed="rId26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4186238" y="2284413"/>
                  <a:ext cx="712788" cy="127635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bg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>
                      <a:solidFill>
                        <a:schemeClr val="accent2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12296" name="Picture 8"/>
                <p:cNvPicPr>
                  <a:picLocks noChangeAspect="1" noChangeArrowheads="1"/>
                </p:cNvPicPr>
                <p:nvPr/>
              </p:nvPicPr>
              <p:blipFill>
                <a:blip r:embed="rId27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4958962" y="2924728"/>
                  <a:ext cx="1152525" cy="65667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12298" name="Picture 10"/>
                <p:cNvPicPr>
                  <a:picLocks noChangeAspect="1" noChangeArrowheads="1"/>
                </p:cNvPicPr>
                <p:nvPr/>
              </p:nvPicPr>
              <p:blipFill>
                <a:blip r:embed="rId28" cstate="print">
                  <a:extLst>
                    <a:ext uri="{BEBA8EAE-BF5A-486C-A8C5-ECC9F3942E4B}">
                      <a14:imgProps xmlns:a14="http://schemas.microsoft.com/office/drawing/2010/main">
                        <a14:imgLayer r:embed="rId29">
                          <a14:imgEffect>
                            <a14:backgroundRemoval t="10000" b="90000" l="10000" r="90000"/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545611" y="2578100"/>
                  <a:ext cx="802803" cy="71755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</p:grpSp>
        </p:grpSp>
      </p:grpSp>
      <p:grpSp>
        <p:nvGrpSpPr>
          <p:cNvPr id="112" name="Group 111"/>
          <p:cNvGrpSpPr/>
          <p:nvPr/>
        </p:nvGrpSpPr>
        <p:grpSpPr>
          <a:xfrm>
            <a:off x="457200" y="2590800"/>
            <a:ext cx="2820988" cy="1676400"/>
            <a:chOff x="457200" y="2590800"/>
            <a:chExt cx="2820988" cy="1676400"/>
          </a:xfrm>
        </p:grpSpPr>
        <p:sp>
          <p:nvSpPr>
            <p:cNvPr id="94" name="Rectangle 85"/>
            <p:cNvSpPr>
              <a:spLocks noChangeArrowheads="1"/>
            </p:cNvSpPr>
            <p:nvPr/>
          </p:nvSpPr>
          <p:spPr bwMode="auto">
            <a:xfrm>
              <a:off x="457200" y="2743200"/>
              <a:ext cx="2820988" cy="152400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rgbClr val="1106E8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rIns="0" anchor="ctr"/>
            <a:lstStyle/>
            <a:p>
              <a:endParaRPr lang="en-US" dirty="0"/>
            </a:p>
          </p:txBody>
        </p:sp>
        <p:sp>
          <p:nvSpPr>
            <p:cNvPr id="95" name="Rectangle 86"/>
            <p:cNvSpPr>
              <a:spLocks noChangeArrowheads="1"/>
            </p:cNvSpPr>
            <p:nvPr/>
          </p:nvSpPr>
          <p:spPr bwMode="auto">
            <a:xfrm>
              <a:off x="457200" y="2590800"/>
              <a:ext cx="2820988" cy="153988"/>
            </a:xfrm>
            <a:prstGeom prst="rect">
              <a:avLst/>
            </a:prstGeom>
            <a:solidFill>
              <a:srgbClr val="1106E8"/>
            </a:solidFill>
            <a:ln w="9525">
              <a:solidFill>
                <a:srgbClr val="1106E8"/>
              </a:solidFill>
              <a:miter lim="800000"/>
              <a:headEnd/>
              <a:tailEnd/>
            </a:ln>
            <a:effectLst/>
          </p:spPr>
          <p:txBody>
            <a:bodyPr wrap="none" lIns="0" rIns="0" anchor="ctr"/>
            <a:lstStyle/>
            <a:p>
              <a:pPr algn="ctr"/>
              <a:r>
                <a:rPr lang="en-US" altLang="en-US" sz="1000" dirty="0">
                  <a:solidFill>
                    <a:schemeClr val="bg1"/>
                  </a:solidFill>
                </a:rPr>
                <a:t>Naval</a:t>
              </a:r>
            </a:p>
          </p:txBody>
        </p:sp>
        <p:grpSp>
          <p:nvGrpSpPr>
            <p:cNvPr id="111" name="Group 110"/>
            <p:cNvGrpSpPr/>
            <p:nvPr/>
          </p:nvGrpSpPr>
          <p:grpSpPr>
            <a:xfrm>
              <a:off x="609600" y="2895600"/>
              <a:ext cx="2516188" cy="1247942"/>
              <a:chOff x="609600" y="2895600"/>
              <a:chExt cx="2516188" cy="1247942"/>
            </a:xfrm>
          </p:grpSpPr>
          <p:grpSp>
            <p:nvGrpSpPr>
              <p:cNvPr id="97" name="Group 308"/>
              <p:cNvGrpSpPr>
                <a:grpSpLocks/>
              </p:cNvGrpSpPr>
              <p:nvPr/>
            </p:nvGrpSpPr>
            <p:grpSpPr bwMode="auto">
              <a:xfrm>
                <a:off x="1824038" y="2895600"/>
                <a:ext cx="1301750" cy="576263"/>
                <a:chOff x="1149" y="1824"/>
                <a:chExt cx="820" cy="363"/>
              </a:xfrm>
            </p:grpSpPr>
            <p:sp>
              <p:nvSpPr>
                <p:cNvPr id="107" name="Text Box 47"/>
                <p:cNvSpPr txBox="1">
                  <a:spLocks noChangeArrowheads="1"/>
                </p:cNvSpPr>
                <p:nvPr/>
              </p:nvSpPr>
              <p:spPr bwMode="auto">
                <a:xfrm flipH="1">
                  <a:off x="1149" y="1824"/>
                  <a:ext cx="320" cy="141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bg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>
                      <a:solidFill>
                        <a:schemeClr val="accent2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0" tIns="0" rIns="0" bIns="0">
                  <a:spAutoFit/>
                </a:bodyPr>
                <a:lstStyle/>
                <a:p>
                  <a:pPr algn="r">
                    <a:lnSpc>
                      <a:spcPct val="80000"/>
                    </a:lnSpc>
                  </a:pPr>
                  <a:r>
                    <a:rPr lang="en-US" altLang="en-US" sz="900" b="0" dirty="0"/>
                    <a:t>Astute</a:t>
                  </a:r>
                </a:p>
                <a:p>
                  <a:pPr algn="r">
                    <a:lnSpc>
                      <a:spcPct val="80000"/>
                    </a:lnSpc>
                  </a:pPr>
                  <a:r>
                    <a:rPr lang="en-US" altLang="en-US" sz="900" b="0" dirty="0"/>
                    <a:t>Submarine</a:t>
                  </a:r>
                </a:p>
              </p:txBody>
            </p:sp>
            <p:pic>
              <p:nvPicPr>
                <p:cNvPr id="108" name="Picture 307"/>
                <p:cNvPicPr>
                  <a:picLocks noChangeAspect="1" noChangeArrowheads="1"/>
                </p:cNvPicPr>
                <p:nvPr/>
              </p:nvPicPr>
              <p:blipFill>
                <a:blip r:embed="rId30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485" y="1824"/>
                  <a:ext cx="484" cy="36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bg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>
                      <a:solidFill>
                        <a:schemeClr val="accent2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grpSp>
          <p:grpSp>
            <p:nvGrpSpPr>
              <p:cNvPr id="98" name="Group 311"/>
              <p:cNvGrpSpPr>
                <a:grpSpLocks/>
              </p:cNvGrpSpPr>
              <p:nvPr/>
            </p:nvGrpSpPr>
            <p:grpSpPr bwMode="auto">
              <a:xfrm>
                <a:off x="609600" y="2895600"/>
                <a:ext cx="1162050" cy="712788"/>
                <a:chOff x="384" y="1824"/>
                <a:chExt cx="732" cy="449"/>
              </a:xfrm>
            </p:grpSpPr>
            <p:sp>
              <p:nvSpPr>
                <p:cNvPr id="105" name="Text Box 12"/>
                <p:cNvSpPr txBox="1">
                  <a:spLocks noChangeArrowheads="1"/>
                </p:cNvSpPr>
                <p:nvPr/>
              </p:nvSpPr>
              <p:spPr bwMode="auto">
                <a:xfrm>
                  <a:off x="384" y="2186"/>
                  <a:ext cx="296" cy="87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bg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>
                      <a:solidFill>
                        <a:schemeClr val="accent2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en-US" altLang="en-US" sz="900" b="0" dirty="0"/>
                    <a:t>CVF / QEC</a:t>
                  </a:r>
                </a:p>
              </p:txBody>
            </p:sp>
            <p:pic>
              <p:nvPicPr>
                <p:cNvPr id="106" name="Picture 310"/>
                <p:cNvPicPr>
                  <a:picLocks noChangeAspect="1" noChangeArrowheads="1"/>
                </p:cNvPicPr>
                <p:nvPr/>
              </p:nvPicPr>
              <p:blipFill>
                <a:blip r:embed="rId31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385" y="1824"/>
                  <a:ext cx="731" cy="357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bg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>
                      <a:solidFill>
                        <a:schemeClr val="accent2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grpSp>
          <p:grpSp>
            <p:nvGrpSpPr>
              <p:cNvPr id="100" name="Group 318"/>
              <p:cNvGrpSpPr>
                <a:grpSpLocks/>
              </p:cNvGrpSpPr>
              <p:nvPr/>
            </p:nvGrpSpPr>
            <p:grpSpPr bwMode="auto">
              <a:xfrm>
                <a:off x="611188" y="3609975"/>
                <a:ext cx="1308100" cy="533400"/>
                <a:chOff x="385" y="2274"/>
                <a:chExt cx="824" cy="336"/>
              </a:xfrm>
            </p:grpSpPr>
            <p:sp>
              <p:nvSpPr>
                <p:cNvPr id="101" name="Text Box 44"/>
                <p:cNvSpPr txBox="1">
                  <a:spLocks noChangeArrowheads="1"/>
                </p:cNvSpPr>
                <p:nvPr/>
              </p:nvSpPr>
              <p:spPr bwMode="auto">
                <a:xfrm>
                  <a:off x="977" y="2277"/>
                  <a:ext cx="232" cy="72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bg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>
                      <a:solidFill>
                        <a:schemeClr val="accent2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0" tIns="0" rIns="0" bIns="0">
                  <a:spAutoFit/>
                </a:bodyPr>
                <a:lstStyle/>
                <a:p>
                  <a:pPr>
                    <a:lnSpc>
                      <a:spcPct val="80000"/>
                    </a:lnSpc>
                  </a:pPr>
                  <a:r>
                    <a:rPr lang="en-US" altLang="en-US" sz="900" b="0" dirty="0"/>
                    <a:t>Type 45</a:t>
                  </a:r>
                </a:p>
              </p:txBody>
            </p:sp>
            <p:pic>
              <p:nvPicPr>
                <p:cNvPr id="102" name="Picture 317"/>
                <p:cNvPicPr>
                  <a:picLocks noChangeAspect="1" noChangeArrowheads="1"/>
                </p:cNvPicPr>
                <p:nvPr/>
              </p:nvPicPr>
              <p:blipFill>
                <a:blip r:embed="rId3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385" y="2274"/>
                  <a:ext cx="582" cy="336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bg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>
                      <a:solidFill>
                        <a:schemeClr val="accent2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grpSp>
          <p:grpSp>
            <p:nvGrpSpPr>
              <p:cNvPr id="110" name="Group 109"/>
              <p:cNvGrpSpPr/>
              <p:nvPr/>
            </p:nvGrpSpPr>
            <p:grpSpPr>
              <a:xfrm>
                <a:off x="1830168" y="3553325"/>
                <a:ext cx="1295620" cy="590217"/>
                <a:chOff x="1830168" y="3553325"/>
                <a:chExt cx="1295620" cy="590217"/>
              </a:xfrm>
            </p:grpSpPr>
            <p:sp>
              <p:nvSpPr>
                <p:cNvPr id="103" name="Text Box 9"/>
                <p:cNvSpPr txBox="1">
                  <a:spLocks noChangeArrowheads="1"/>
                </p:cNvSpPr>
                <p:nvPr/>
              </p:nvSpPr>
              <p:spPr bwMode="auto">
                <a:xfrm>
                  <a:off x="1830168" y="3795713"/>
                  <a:ext cx="351058" cy="335156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bg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>
                      <a:solidFill>
                        <a:schemeClr val="accent2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0" tIns="0" rIns="0" bIns="0">
                  <a:spAutoFit/>
                </a:bodyPr>
                <a:lstStyle/>
                <a:p>
                  <a:pPr algn="r">
                    <a:lnSpc>
                      <a:spcPct val="80000"/>
                    </a:lnSpc>
                  </a:pPr>
                  <a:r>
                    <a:rPr lang="en-US" altLang="en-US" sz="900" b="0" dirty="0"/>
                    <a:t>CVN77</a:t>
                  </a:r>
                </a:p>
                <a:p>
                  <a:pPr algn="r">
                    <a:lnSpc>
                      <a:spcPct val="80000"/>
                    </a:lnSpc>
                  </a:pPr>
                  <a:r>
                    <a:rPr lang="en-US" altLang="en-US" sz="900" b="0" dirty="0"/>
                    <a:t>CVNX</a:t>
                  </a:r>
                  <a:br>
                    <a:rPr lang="en-US" altLang="en-US" sz="900" b="0" dirty="0"/>
                  </a:br>
                  <a:r>
                    <a:rPr lang="en-US" altLang="en-US" sz="900" b="0" dirty="0"/>
                    <a:t>CVN-21</a:t>
                  </a:r>
                </a:p>
              </p:txBody>
            </p:sp>
            <p:pic>
              <p:nvPicPr>
                <p:cNvPr id="12299" name="Picture 11"/>
                <p:cNvPicPr>
                  <a:picLocks noChangeAspect="1" noChangeArrowheads="1"/>
                </p:cNvPicPr>
                <p:nvPr/>
              </p:nvPicPr>
              <p:blipFill>
                <a:blip r:embed="rId3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2240462" y="3553325"/>
                  <a:ext cx="885326" cy="59021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</p:grpSp>
        </p:grpSp>
      </p:grpSp>
    </p:spTree>
    <p:extLst>
      <p:ext uri="{BB962C8B-B14F-4D97-AF65-F5344CB8AC3E}">
        <p14:creationId xmlns:p14="http://schemas.microsoft.com/office/powerpoint/2010/main" val="410725010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Benefits and Use Cases	5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Cradle can be applied in any project that manages inter-related sets of information</a:t>
            </a:r>
          </a:p>
          <a:p>
            <a:pPr>
              <a:spcBef>
                <a:spcPts val="1800"/>
              </a:spcBef>
            </a:pPr>
            <a:r>
              <a:rPr lang="en-US" dirty="0"/>
              <a:t>Key benefits of Cradle are:</a:t>
            </a:r>
          </a:p>
          <a:p>
            <a:pPr lvl="1">
              <a:buFont typeface="+mj-lt"/>
              <a:buAutoNum type="arabicPeriod"/>
            </a:pPr>
            <a:r>
              <a:rPr lang="en-US" i="1" dirty="0">
                <a:solidFill>
                  <a:srgbClr val="E60A0A"/>
                </a:solidFill>
              </a:rPr>
              <a:t>Single </a:t>
            </a:r>
            <a:r>
              <a:rPr lang="en-US" dirty="0"/>
              <a:t>point of truth</a:t>
            </a:r>
          </a:p>
          <a:p>
            <a:pPr lvl="1">
              <a:buFont typeface="+mj-lt"/>
              <a:buAutoNum type="arabicPeriod"/>
            </a:pPr>
            <a:r>
              <a:rPr lang="en-US" i="1" dirty="0">
                <a:solidFill>
                  <a:srgbClr val="E60A0A"/>
                </a:solidFill>
              </a:rPr>
              <a:t>Track</a:t>
            </a:r>
            <a:r>
              <a:rPr lang="en-US" dirty="0"/>
              <a:t> creation and </a:t>
            </a:r>
            <a:r>
              <a:rPr lang="en-US" i="1" dirty="0">
                <a:solidFill>
                  <a:srgbClr val="E60A0A"/>
                </a:solidFill>
              </a:rPr>
              <a:t>evolution</a:t>
            </a:r>
            <a:r>
              <a:rPr lang="en-US" dirty="0"/>
              <a:t> of (changes to) every </a:t>
            </a:r>
            <a:r>
              <a:rPr lang="en-US" i="1" dirty="0">
                <a:solidFill>
                  <a:srgbClr val="E60A0A"/>
                </a:solidFill>
              </a:rPr>
              <a:t>item</a:t>
            </a:r>
            <a:r>
              <a:rPr lang="en-US" dirty="0"/>
              <a:t> of information</a:t>
            </a:r>
          </a:p>
          <a:p>
            <a:pPr lvl="1">
              <a:buFont typeface="+mj-lt"/>
              <a:buAutoNum type="arabicPeriod"/>
            </a:pPr>
            <a:r>
              <a:rPr lang="en-US" dirty="0"/>
              <a:t>Control </a:t>
            </a:r>
            <a:r>
              <a:rPr lang="en-US" i="1" dirty="0">
                <a:solidFill>
                  <a:srgbClr val="E60A0A"/>
                </a:solidFill>
              </a:rPr>
              <a:t>access</a:t>
            </a:r>
            <a:r>
              <a:rPr lang="en-US" dirty="0"/>
              <a:t> to information at item, attribute and link levels</a:t>
            </a:r>
          </a:p>
          <a:p>
            <a:pPr lvl="1">
              <a:buFont typeface="+mj-lt"/>
              <a:buAutoNum type="arabicPeriod"/>
            </a:pPr>
            <a:r>
              <a:rPr lang="en-US" dirty="0"/>
              <a:t>Supports </a:t>
            </a:r>
            <a:r>
              <a:rPr lang="en-US" i="1" dirty="0">
                <a:solidFill>
                  <a:srgbClr val="E60A0A"/>
                </a:solidFill>
              </a:rPr>
              <a:t>all</a:t>
            </a:r>
            <a:r>
              <a:rPr lang="en-US" dirty="0"/>
              <a:t> project activities</a:t>
            </a:r>
          </a:p>
          <a:p>
            <a:pPr lvl="1">
              <a:buFont typeface="+mj-lt"/>
              <a:buAutoNum type="arabicPeriod"/>
            </a:pPr>
            <a:r>
              <a:rPr lang="en-US" dirty="0"/>
              <a:t>Link all project activities in an </a:t>
            </a:r>
            <a:r>
              <a:rPr lang="en-US" i="1" dirty="0">
                <a:solidFill>
                  <a:srgbClr val="E60A0A"/>
                </a:solidFill>
              </a:rPr>
              <a:t>integrated</a:t>
            </a:r>
            <a:r>
              <a:rPr lang="en-US" dirty="0"/>
              <a:t> database</a:t>
            </a:r>
          </a:p>
          <a:p>
            <a:pPr lvl="1">
              <a:buFont typeface="+mj-lt"/>
              <a:buAutoNum type="arabicPeriod"/>
            </a:pPr>
            <a:r>
              <a:rPr lang="en-US" dirty="0"/>
              <a:t>Provide </a:t>
            </a:r>
            <a:r>
              <a:rPr lang="en-US" i="1" dirty="0">
                <a:solidFill>
                  <a:srgbClr val="E60A0A"/>
                </a:solidFill>
              </a:rPr>
              <a:t>traceability</a:t>
            </a:r>
            <a:r>
              <a:rPr lang="en-US" dirty="0"/>
              <a:t> / </a:t>
            </a:r>
            <a:r>
              <a:rPr lang="en-US" i="1" dirty="0">
                <a:solidFill>
                  <a:srgbClr val="E60A0A"/>
                </a:solidFill>
              </a:rPr>
              <a:t>coverage</a:t>
            </a:r>
            <a:r>
              <a:rPr lang="en-US" dirty="0"/>
              <a:t> across the </a:t>
            </a:r>
            <a:r>
              <a:rPr lang="en-US" i="1" dirty="0">
                <a:solidFill>
                  <a:srgbClr val="E60A0A"/>
                </a:solidFill>
              </a:rPr>
              <a:t>entire</a:t>
            </a:r>
            <a:r>
              <a:rPr lang="en-US" dirty="0"/>
              <a:t> project lifecycle</a:t>
            </a:r>
          </a:p>
          <a:p>
            <a:pPr lvl="1">
              <a:buFont typeface="+mj-lt"/>
              <a:buAutoNum type="arabicPeriod"/>
            </a:pPr>
            <a:r>
              <a:rPr lang="en-US" dirty="0"/>
              <a:t>Guarantee </a:t>
            </a:r>
            <a:r>
              <a:rPr lang="en-US" i="1" dirty="0">
                <a:solidFill>
                  <a:srgbClr val="E60A0A"/>
                </a:solidFill>
              </a:rPr>
              <a:t>consistency</a:t>
            </a:r>
            <a:r>
              <a:rPr lang="en-US" dirty="0"/>
              <a:t> and </a:t>
            </a:r>
            <a:r>
              <a:rPr lang="en-US" i="1" dirty="0">
                <a:solidFill>
                  <a:srgbClr val="E60A0A"/>
                </a:solidFill>
              </a:rPr>
              <a:t>completeness </a:t>
            </a:r>
            <a:r>
              <a:rPr lang="en-US" dirty="0"/>
              <a:t>of all project documentation</a:t>
            </a:r>
          </a:p>
          <a:p>
            <a:pPr marL="0" lvl="1" indent="0">
              <a:spcBef>
                <a:spcPts val="1800"/>
              </a:spcBef>
              <a:spcAft>
                <a:spcPts val="400"/>
              </a:spcAft>
              <a:buNone/>
            </a:pPr>
            <a:r>
              <a:rPr lang="en-US" dirty="0"/>
              <a:t>Some example use cases follow…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3595487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24400" y="1143000"/>
            <a:ext cx="3962400" cy="3810000"/>
          </a:xfrm>
        </p:spPr>
        <p:txBody>
          <a:bodyPr>
            <a:normAutofit/>
          </a:bodyPr>
          <a:lstStyle/>
          <a:p>
            <a:pPr marL="288925" lvl="1" indent="-288925"/>
            <a:r>
              <a:rPr lang="en-US" dirty="0"/>
              <a:t>Parse customer documents</a:t>
            </a:r>
          </a:p>
          <a:p>
            <a:pPr marL="288925" lvl="1" indent="-288925"/>
            <a:r>
              <a:rPr lang="en-US" dirty="0"/>
              <a:t>Track changes through revisions</a:t>
            </a:r>
          </a:p>
          <a:p>
            <a:pPr marL="288925" lvl="1" indent="-288925"/>
            <a:r>
              <a:rPr lang="en-US" dirty="0"/>
              <a:t>Build response and proof mechanisms</a:t>
            </a:r>
          </a:p>
          <a:p>
            <a:pPr marL="288925" lvl="1" indent="-288925"/>
            <a:r>
              <a:rPr lang="en-US" dirty="0"/>
              <a:t>Design the solution and substantiate</a:t>
            </a:r>
            <a:br>
              <a:rPr lang="en-US" dirty="0"/>
            </a:br>
            <a:r>
              <a:rPr lang="en-US" dirty="0"/>
              <a:t>by links to the requirements</a:t>
            </a:r>
          </a:p>
          <a:p>
            <a:pPr marL="288925" lvl="1" indent="-288925"/>
            <a:r>
              <a:rPr lang="en-US" dirty="0"/>
              <a:t>Run test cases to prove design</a:t>
            </a:r>
          </a:p>
          <a:p>
            <a:pPr marL="288925" lvl="1" indent="-288925"/>
            <a:r>
              <a:rPr lang="en-US" dirty="0"/>
              <a:t>Satisfy requirements</a:t>
            </a:r>
          </a:p>
          <a:p>
            <a:pPr marL="288925" lvl="1" indent="-288925"/>
            <a:r>
              <a:rPr lang="en-US" dirty="0"/>
              <a:t>Complete UATs</a:t>
            </a:r>
          </a:p>
          <a:p>
            <a:pPr marL="288925" lvl="1" indent="-288925"/>
            <a:r>
              <a:rPr lang="en-US" dirty="0"/>
              <a:t>Testing can be fully supported with test plans, test runs and multiple sets of results for each test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Build and Release a Product or System	5.1</a:t>
            </a:r>
          </a:p>
        </p:txBody>
      </p:sp>
      <p:sp>
        <p:nvSpPr>
          <p:cNvPr id="6" name="Rectangle 5"/>
          <p:cNvSpPr/>
          <p:nvPr/>
        </p:nvSpPr>
        <p:spPr>
          <a:xfrm>
            <a:off x="457200" y="2555240"/>
            <a:ext cx="1463040" cy="5334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rgbClr val="0A0AB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rgbClr val="1106E8"/>
                </a:solidFill>
              </a:rPr>
              <a:t>User Requirements</a:t>
            </a:r>
          </a:p>
        </p:txBody>
      </p:sp>
      <p:sp>
        <p:nvSpPr>
          <p:cNvPr id="7" name="Rectangle 6"/>
          <p:cNvSpPr/>
          <p:nvPr/>
        </p:nvSpPr>
        <p:spPr>
          <a:xfrm>
            <a:off x="457200" y="3830320"/>
            <a:ext cx="1463040" cy="53340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rgbClr val="0A0AB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rgbClr val="1106E8"/>
                </a:solidFill>
              </a:rPr>
              <a:t>System</a:t>
            </a:r>
            <a:br>
              <a:rPr lang="en-US" sz="1600" dirty="0">
                <a:solidFill>
                  <a:srgbClr val="1106E8"/>
                </a:solidFill>
              </a:rPr>
            </a:br>
            <a:r>
              <a:rPr lang="en-US" sz="1600" dirty="0">
                <a:solidFill>
                  <a:srgbClr val="1106E8"/>
                </a:solidFill>
              </a:rPr>
              <a:t>Requirements</a:t>
            </a:r>
          </a:p>
        </p:txBody>
      </p:sp>
      <p:sp>
        <p:nvSpPr>
          <p:cNvPr id="8" name="Rectangle 7"/>
          <p:cNvSpPr/>
          <p:nvPr/>
        </p:nvSpPr>
        <p:spPr>
          <a:xfrm>
            <a:off x="457200" y="5105400"/>
            <a:ext cx="1463040" cy="5334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rgbClr val="0A0AB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rgbClr val="1106E8"/>
                </a:solidFill>
              </a:rPr>
              <a:t>Design</a:t>
            </a:r>
            <a:br>
              <a:rPr lang="en-US" sz="1600" dirty="0">
                <a:solidFill>
                  <a:srgbClr val="1106E8"/>
                </a:solidFill>
              </a:rPr>
            </a:br>
            <a:r>
              <a:rPr lang="en-US" sz="1600" dirty="0">
                <a:solidFill>
                  <a:srgbClr val="1106E8"/>
                </a:solidFill>
              </a:rPr>
              <a:t>(SBS / MBSE)</a:t>
            </a:r>
          </a:p>
        </p:txBody>
      </p:sp>
      <p:sp>
        <p:nvSpPr>
          <p:cNvPr id="9" name="Rectangle 8"/>
          <p:cNvSpPr/>
          <p:nvPr/>
        </p:nvSpPr>
        <p:spPr>
          <a:xfrm>
            <a:off x="2743200" y="5105400"/>
            <a:ext cx="1463040" cy="5334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rgbClr val="0A0AB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rgbClr val="1106E8"/>
                </a:solidFill>
              </a:rPr>
              <a:t>Test Cases</a:t>
            </a:r>
          </a:p>
        </p:txBody>
      </p:sp>
      <p:cxnSp>
        <p:nvCxnSpPr>
          <p:cNvPr id="10" name="Straight Arrow Connector 9"/>
          <p:cNvCxnSpPr>
            <a:stCxn id="6" idx="2"/>
            <a:endCxn id="7" idx="0"/>
          </p:cNvCxnSpPr>
          <p:nvPr/>
        </p:nvCxnSpPr>
        <p:spPr>
          <a:xfrm>
            <a:off x="1188720" y="3088640"/>
            <a:ext cx="0" cy="741680"/>
          </a:xfrm>
          <a:prstGeom prst="straightConnector1">
            <a:avLst/>
          </a:prstGeom>
          <a:ln w="25400">
            <a:solidFill>
              <a:srgbClr val="0080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>
            <a:stCxn id="7" idx="2"/>
            <a:endCxn id="8" idx="0"/>
          </p:cNvCxnSpPr>
          <p:nvPr/>
        </p:nvCxnSpPr>
        <p:spPr>
          <a:xfrm>
            <a:off x="1188720" y="4363720"/>
            <a:ext cx="0" cy="741680"/>
          </a:xfrm>
          <a:prstGeom prst="straightConnector1">
            <a:avLst/>
          </a:prstGeom>
          <a:ln w="25400">
            <a:solidFill>
              <a:srgbClr val="0080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>
            <a:stCxn id="8" idx="3"/>
            <a:endCxn id="9" idx="1"/>
          </p:cNvCxnSpPr>
          <p:nvPr/>
        </p:nvCxnSpPr>
        <p:spPr>
          <a:xfrm>
            <a:off x="1920240" y="5372100"/>
            <a:ext cx="822960" cy="0"/>
          </a:xfrm>
          <a:prstGeom prst="straightConnector1">
            <a:avLst/>
          </a:prstGeom>
          <a:ln w="25400">
            <a:solidFill>
              <a:srgbClr val="0080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/>
          <p:cNvSpPr/>
          <p:nvPr/>
        </p:nvSpPr>
        <p:spPr>
          <a:xfrm>
            <a:off x="457200" y="1280160"/>
            <a:ext cx="1463040" cy="53340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0A0AB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rgbClr val="1106E8"/>
                </a:solidFill>
              </a:rPr>
              <a:t>Customer</a:t>
            </a:r>
            <a:br>
              <a:rPr lang="en-US" sz="1600" dirty="0">
                <a:solidFill>
                  <a:srgbClr val="1106E8"/>
                </a:solidFill>
              </a:rPr>
            </a:br>
            <a:r>
              <a:rPr lang="en-US" sz="1600" dirty="0">
                <a:solidFill>
                  <a:srgbClr val="1106E8"/>
                </a:solidFill>
              </a:rPr>
              <a:t>Needs</a:t>
            </a:r>
          </a:p>
        </p:txBody>
      </p:sp>
      <p:sp>
        <p:nvSpPr>
          <p:cNvPr id="14" name="Rectangle 13"/>
          <p:cNvSpPr/>
          <p:nvPr/>
        </p:nvSpPr>
        <p:spPr>
          <a:xfrm>
            <a:off x="2743200" y="1280160"/>
            <a:ext cx="1463040" cy="5334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rgbClr val="0A0AB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rgbClr val="1106E8"/>
                </a:solidFill>
              </a:rPr>
              <a:t>Acceptance Criteria</a:t>
            </a:r>
          </a:p>
        </p:txBody>
      </p:sp>
      <p:cxnSp>
        <p:nvCxnSpPr>
          <p:cNvPr id="15" name="Straight Arrow Connector 14"/>
          <p:cNvCxnSpPr>
            <a:stCxn id="13" idx="2"/>
            <a:endCxn id="6" idx="0"/>
          </p:cNvCxnSpPr>
          <p:nvPr/>
        </p:nvCxnSpPr>
        <p:spPr>
          <a:xfrm>
            <a:off x="1188720" y="1813560"/>
            <a:ext cx="0" cy="741680"/>
          </a:xfrm>
          <a:prstGeom prst="straightConnector1">
            <a:avLst/>
          </a:prstGeom>
          <a:ln w="25400">
            <a:solidFill>
              <a:srgbClr val="0080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Rectangle 34"/>
          <p:cNvSpPr/>
          <p:nvPr/>
        </p:nvSpPr>
        <p:spPr>
          <a:xfrm>
            <a:off x="2743200" y="2555240"/>
            <a:ext cx="1463040" cy="5334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rgbClr val="0A0AB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rgbClr val="1106E8"/>
                </a:solidFill>
              </a:rPr>
              <a:t>Validations</a:t>
            </a:r>
          </a:p>
        </p:txBody>
      </p:sp>
      <p:sp>
        <p:nvSpPr>
          <p:cNvPr id="36" name="Rectangle 35"/>
          <p:cNvSpPr/>
          <p:nvPr/>
        </p:nvSpPr>
        <p:spPr>
          <a:xfrm>
            <a:off x="2743200" y="3830320"/>
            <a:ext cx="1463040" cy="5334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rgbClr val="0A0AB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rgbClr val="1106E8"/>
                </a:solidFill>
              </a:rPr>
              <a:t>Verifications</a:t>
            </a:r>
          </a:p>
        </p:txBody>
      </p:sp>
      <p:cxnSp>
        <p:nvCxnSpPr>
          <p:cNvPr id="41" name="Straight Arrow Connector 40"/>
          <p:cNvCxnSpPr>
            <a:stCxn id="13" idx="3"/>
            <a:endCxn id="14" idx="1"/>
          </p:cNvCxnSpPr>
          <p:nvPr/>
        </p:nvCxnSpPr>
        <p:spPr>
          <a:xfrm>
            <a:off x="1920240" y="1546860"/>
            <a:ext cx="822960" cy="0"/>
          </a:xfrm>
          <a:prstGeom prst="straightConnector1">
            <a:avLst/>
          </a:prstGeom>
          <a:ln w="25400">
            <a:solidFill>
              <a:srgbClr val="0080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/>
          <p:cNvCxnSpPr>
            <a:stCxn id="6" idx="3"/>
            <a:endCxn id="35" idx="1"/>
          </p:cNvCxnSpPr>
          <p:nvPr/>
        </p:nvCxnSpPr>
        <p:spPr>
          <a:xfrm>
            <a:off x="1920240" y="2821940"/>
            <a:ext cx="822960" cy="0"/>
          </a:xfrm>
          <a:prstGeom prst="straightConnector1">
            <a:avLst/>
          </a:prstGeom>
          <a:ln w="25400">
            <a:solidFill>
              <a:srgbClr val="0080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Arrow Connector 46"/>
          <p:cNvCxnSpPr>
            <a:stCxn id="7" idx="3"/>
            <a:endCxn id="36" idx="1"/>
          </p:cNvCxnSpPr>
          <p:nvPr/>
        </p:nvCxnSpPr>
        <p:spPr>
          <a:xfrm>
            <a:off x="1920240" y="4097020"/>
            <a:ext cx="822960" cy="0"/>
          </a:xfrm>
          <a:prstGeom prst="straightConnector1">
            <a:avLst/>
          </a:prstGeom>
          <a:ln w="25400">
            <a:solidFill>
              <a:srgbClr val="0080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Rectangle 49"/>
          <p:cNvSpPr/>
          <p:nvPr/>
        </p:nvSpPr>
        <p:spPr>
          <a:xfrm>
            <a:off x="5021982" y="5105400"/>
            <a:ext cx="1463040" cy="5334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rgbClr val="0A0AB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rgbClr val="1106E8"/>
                </a:solidFill>
              </a:rPr>
              <a:t>Test Results</a:t>
            </a:r>
          </a:p>
        </p:txBody>
      </p:sp>
      <p:cxnSp>
        <p:nvCxnSpPr>
          <p:cNvPr id="51" name="Straight Arrow Connector 50"/>
          <p:cNvCxnSpPr>
            <a:stCxn id="9" idx="3"/>
            <a:endCxn id="50" idx="1"/>
          </p:cNvCxnSpPr>
          <p:nvPr/>
        </p:nvCxnSpPr>
        <p:spPr>
          <a:xfrm>
            <a:off x="4206240" y="5372100"/>
            <a:ext cx="815742" cy="0"/>
          </a:xfrm>
          <a:prstGeom prst="straightConnector1">
            <a:avLst/>
          </a:prstGeom>
          <a:ln w="25400">
            <a:solidFill>
              <a:srgbClr val="0080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1253387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8389" y="1890712"/>
            <a:ext cx="2368841" cy="205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Summary	1.1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noProof="0" dirty="0"/>
              <a:t>UK:</a:t>
            </a:r>
          </a:p>
          <a:p>
            <a:pPr lvl="1">
              <a:spcAft>
                <a:spcPts val="0"/>
              </a:spcAft>
            </a:pPr>
            <a:r>
              <a:rPr lang="en-US" noProof="0" dirty="0"/>
              <a:t>Founded:  </a:t>
            </a:r>
            <a:r>
              <a:rPr lang="en-US" noProof="0" dirty="0">
                <a:solidFill>
                  <a:srgbClr val="1106E8"/>
                </a:solidFill>
              </a:rPr>
              <a:t>1987</a:t>
            </a:r>
          </a:p>
          <a:p>
            <a:pPr lvl="1">
              <a:spcAft>
                <a:spcPts val="0"/>
              </a:spcAft>
            </a:pPr>
            <a:r>
              <a:rPr lang="en-US" noProof="0" dirty="0"/>
              <a:t>Trading:     </a:t>
            </a:r>
            <a:r>
              <a:rPr lang="en-US" dirty="0">
                <a:solidFill>
                  <a:srgbClr val="1106E8"/>
                </a:solidFill>
              </a:rPr>
              <a:t>35+ years</a:t>
            </a:r>
          </a:p>
          <a:p>
            <a:pPr lvl="1"/>
            <a:r>
              <a:rPr lang="en-US" noProof="0" dirty="0"/>
              <a:t>Offices:      </a:t>
            </a:r>
            <a:r>
              <a:rPr lang="en-US" noProof="0" dirty="0">
                <a:solidFill>
                  <a:srgbClr val="1106E8"/>
                </a:solidFill>
              </a:rPr>
              <a:t>Barrow-in-Furness</a:t>
            </a:r>
            <a:br>
              <a:rPr lang="en-US" noProof="0" dirty="0"/>
            </a:br>
            <a:r>
              <a:rPr lang="en-US" noProof="0" dirty="0"/>
              <a:t>	           </a:t>
            </a:r>
            <a:r>
              <a:rPr lang="en-US" noProof="0" dirty="0">
                <a:solidFill>
                  <a:srgbClr val="1106E8"/>
                </a:solidFill>
              </a:rPr>
              <a:t>Alicante</a:t>
            </a:r>
            <a:r>
              <a:rPr lang="en-US" noProof="0" dirty="0"/>
              <a:t>, Spain</a:t>
            </a:r>
          </a:p>
          <a:p>
            <a:pPr>
              <a:spcBef>
                <a:spcPts val="10000"/>
              </a:spcBef>
            </a:pPr>
            <a:r>
              <a:rPr lang="en-US" noProof="0" dirty="0"/>
              <a:t>US:</a:t>
            </a:r>
          </a:p>
          <a:p>
            <a:pPr lvl="1">
              <a:spcAft>
                <a:spcPts val="0"/>
              </a:spcAft>
            </a:pPr>
            <a:r>
              <a:rPr lang="en-US" noProof="0" dirty="0"/>
              <a:t>Founded:  </a:t>
            </a:r>
            <a:r>
              <a:rPr lang="en-US" noProof="0" dirty="0">
                <a:solidFill>
                  <a:srgbClr val="1106E8"/>
                </a:solidFill>
              </a:rPr>
              <a:t>1998</a:t>
            </a:r>
          </a:p>
          <a:p>
            <a:pPr lvl="1">
              <a:spcAft>
                <a:spcPts val="0"/>
              </a:spcAft>
            </a:pPr>
            <a:r>
              <a:rPr lang="en-US" noProof="0" dirty="0"/>
              <a:t>Trading:    </a:t>
            </a:r>
            <a:r>
              <a:rPr lang="en-US" dirty="0">
                <a:solidFill>
                  <a:srgbClr val="1106E8"/>
                </a:solidFill>
              </a:rPr>
              <a:t>25+ years</a:t>
            </a:r>
          </a:p>
          <a:p>
            <a:pPr lvl="1"/>
            <a:r>
              <a:rPr lang="en-US" noProof="0" dirty="0"/>
              <a:t>Offices:     </a:t>
            </a:r>
            <a:r>
              <a:rPr lang="en-US" noProof="0" dirty="0">
                <a:solidFill>
                  <a:srgbClr val="1106E8"/>
                </a:solidFill>
              </a:rPr>
              <a:t>Huntsville</a:t>
            </a:r>
            <a:r>
              <a:rPr lang="en-US" noProof="0" dirty="0"/>
              <a:t>, AL</a:t>
            </a:r>
            <a:br>
              <a:rPr lang="en-US" noProof="0" dirty="0"/>
            </a:br>
            <a:r>
              <a:rPr lang="en-US" noProof="0" dirty="0"/>
              <a:t>	          </a:t>
            </a:r>
            <a:r>
              <a:rPr lang="en-US" noProof="0" dirty="0">
                <a:solidFill>
                  <a:srgbClr val="1106E8"/>
                </a:solidFill>
              </a:rPr>
              <a:t>Houston</a:t>
            </a:r>
            <a:r>
              <a:rPr lang="en-US" noProof="0" dirty="0"/>
              <a:t>, TX</a:t>
            </a:r>
          </a:p>
        </p:txBody>
      </p:sp>
      <p:pic>
        <p:nvPicPr>
          <p:cNvPr id="5" name="Picture 5" descr="UK Map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7630" y="1204912"/>
            <a:ext cx="1876425" cy="2743200"/>
          </a:xfrm>
          <a:prstGeom prst="rect">
            <a:avLst/>
          </a:prstGeom>
          <a:solidFill>
            <a:srgbClr val="1106E8"/>
          </a:solidFill>
          <a:ln w="12700">
            <a:solidFill>
              <a:srgbClr val="1106E8"/>
            </a:solidFill>
          </a:ln>
        </p:spPr>
      </p:pic>
      <p:sp>
        <p:nvSpPr>
          <p:cNvPr id="6" name="Oval 6"/>
          <p:cNvSpPr>
            <a:spLocks noChangeArrowheads="1"/>
          </p:cNvSpPr>
          <p:nvPr/>
        </p:nvSpPr>
        <p:spPr bwMode="auto">
          <a:xfrm>
            <a:off x="4845843" y="2576512"/>
            <a:ext cx="109538" cy="109538"/>
          </a:xfrm>
          <a:prstGeom prst="ellipse">
            <a:avLst/>
          </a:prstGeom>
          <a:solidFill>
            <a:srgbClr val="E60A0A"/>
          </a:solidFill>
          <a:ln w="12700">
            <a:solidFill>
              <a:srgbClr val="FFFF6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 anchorCtr="1"/>
          <a:lstStyle/>
          <a:p>
            <a:endParaRPr lang="en-GB">
              <a:solidFill>
                <a:srgbClr val="E60A0A"/>
              </a:solidFill>
            </a:endParaRPr>
          </a:p>
        </p:txBody>
      </p:sp>
      <p:pic>
        <p:nvPicPr>
          <p:cNvPr id="8" name="Picture 7" descr="USA Map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7630" y="4024312"/>
            <a:ext cx="4419600" cy="1995488"/>
          </a:xfrm>
          <a:prstGeom prst="rect">
            <a:avLst/>
          </a:prstGeom>
          <a:solidFill>
            <a:srgbClr val="1106E8"/>
          </a:solidFill>
          <a:ln w="12700">
            <a:solidFill>
              <a:srgbClr val="1106E8"/>
            </a:solidFill>
          </a:ln>
        </p:spPr>
      </p:pic>
      <p:sp>
        <p:nvSpPr>
          <p:cNvPr id="9" name="Oval 9"/>
          <p:cNvSpPr>
            <a:spLocks noChangeArrowheads="1"/>
          </p:cNvSpPr>
          <p:nvPr/>
        </p:nvSpPr>
        <p:spPr bwMode="auto">
          <a:xfrm>
            <a:off x="6261100" y="5243512"/>
            <a:ext cx="109538" cy="109538"/>
          </a:xfrm>
          <a:prstGeom prst="ellipse">
            <a:avLst/>
          </a:prstGeom>
          <a:solidFill>
            <a:srgbClr val="E60A0A"/>
          </a:solidFill>
          <a:ln w="12700">
            <a:solidFill>
              <a:srgbClr val="FFFF6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 anchorCtr="1"/>
          <a:lstStyle/>
          <a:p>
            <a:endParaRPr lang="en-GB">
              <a:solidFill>
                <a:srgbClr val="E60A0A"/>
              </a:solidFill>
            </a:endParaRPr>
          </a:p>
        </p:txBody>
      </p:sp>
      <p:sp>
        <p:nvSpPr>
          <p:cNvPr id="10" name="Oval 11"/>
          <p:cNvSpPr>
            <a:spLocks noChangeArrowheads="1"/>
          </p:cNvSpPr>
          <p:nvPr/>
        </p:nvSpPr>
        <p:spPr bwMode="auto">
          <a:xfrm>
            <a:off x="5783263" y="5527675"/>
            <a:ext cx="109538" cy="109538"/>
          </a:xfrm>
          <a:prstGeom prst="ellipse">
            <a:avLst/>
          </a:prstGeom>
          <a:solidFill>
            <a:srgbClr val="E60A0A"/>
          </a:solidFill>
          <a:ln w="12700">
            <a:solidFill>
              <a:srgbClr val="FFFF6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 anchorCtr="1"/>
          <a:lstStyle/>
          <a:p>
            <a:endParaRPr lang="en-GB">
              <a:solidFill>
                <a:srgbClr val="E60A0A"/>
              </a:solidFill>
            </a:endParaRPr>
          </a:p>
        </p:txBody>
      </p:sp>
      <p:sp>
        <p:nvSpPr>
          <p:cNvPr id="60" name="Oval 6"/>
          <p:cNvSpPr>
            <a:spLocks noChangeArrowheads="1"/>
          </p:cNvSpPr>
          <p:nvPr/>
        </p:nvSpPr>
        <p:spPr bwMode="auto">
          <a:xfrm>
            <a:off x="7487034" y="3248179"/>
            <a:ext cx="109538" cy="109538"/>
          </a:xfrm>
          <a:prstGeom prst="ellipse">
            <a:avLst/>
          </a:prstGeom>
          <a:solidFill>
            <a:srgbClr val="E60A0A"/>
          </a:solidFill>
          <a:ln w="12700">
            <a:solidFill>
              <a:srgbClr val="FFFF6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 anchorCtr="1"/>
          <a:lstStyle/>
          <a:p>
            <a:endParaRPr lang="en-GB" dirty="0">
              <a:solidFill>
                <a:srgbClr val="E60A0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0281974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Multi-Level System Design	5.2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Cradle manages requirements, designs (MBSE models / SBSs) and test cases</a:t>
            </a:r>
          </a:p>
          <a:p>
            <a:pPr lvl="1">
              <a:spcAft>
                <a:spcPts val="0"/>
              </a:spcAft>
            </a:pPr>
            <a:r>
              <a:rPr lang="en-US" dirty="0"/>
              <a:t>At multiple levels</a:t>
            </a:r>
          </a:p>
          <a:p>
            <a:pPr lvl="1">
              <a:spcAft>
                <a:spcPts val="0"/>
              </a:spcAft>
            </a:pPr>
            <a:r>
              <a:rPr lang="en-US" dirty="0"/>
              <a:t>All interlinked</a:t>
            </a:r>
          </a:p>
          <a:p>
            <a:pPr marL="0" lvl="1" indent="0">
              <a:buNone/>
            </a:pPr>
            <a:r>
              <a:rPr lang="en-US" dirty="0"/>
              <a:t>Publish multi-level traceability (e.g. subsystem design to plant requirements)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457200" y="2565270"/>
            <a:ext cx="7239000" cy="3530730"/>
            <a:chOff x="457200" y="2565270"/>
            <a:chExt cx="7239000" cy="3530730"/>
          </a:xfrm>
        </p:grpSpPr>
        <p:grpSp>
          <p:nvGrpSpPr>
            <p:cNvPr id="77" name="Group 76"/>
            <p:cNvGrpSpPr/>
            <p:nvPr/>
          </p:nvGrpSpPr>
          <p:grpSpPr>
            <a:xfrm>
              <a:off x="457200" y="2565270"/>
              <a:ext cx="7239000" cy="1092330"/>
              <a:chOff x="914400" y="2489070"/>
              <a:chExt cx="7239000" cy="1092330"/>
            </a:xfrm>
          </p:grpSpPr>
          <p:sp>
            <p:nvSpPr>
              <p:cNvPr id="56" name="Rectangle 55"/>
              <p:cNvSpPr/>
              <p:nvPr/>
            </p:nvSpPr>
            <p:spPr>
              <a:xfrm>
                <a:off x="914400" y="2489070"/>
                <a:ext cx="7239000" cy="1092330"/>
              </a:xfrm>
              <a:prstGeom prst="rect">
                <a:avLst/>
              </a:prstGeom>
              <a:solidFill>
                <a:srgbClr val="FFFFCC"/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 anchorCtr="0"/>
              <a:lstStyle/>
              <a:p>
                <a:pPr algn="r"/>
                <a:r>
                  <a:rPr lang="en-US" sz="1400" dirty="0">
                    <a:solidFill>
                      <a:schemeClr val="tx1"/>
                    </a:solidFill>
                  </a:rPr>
                  <a:t>Plant / System-of-Systems Level</a:t>
                </a:r>
              </a:p>
            </p:txBody>
          </p:sp>
          <p:sp>
            <p:nvSpPr>
              <p:cNvPr id="4" name="Rectangle 3"/>
              <p:cNvSpPr/>
              <p:nvPr/>
            </p:nvSpPr>
            <p:spPr>
              <a:xfrm>
                <a:off x="1143000" y="2882457"/>
                <a:ext cx="1295400" cy="533400"/>
              </a:xfrm>
              <a:prstGeom prst="rect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  <a:ln>
                <a:solidFill>
                  <a:srgbClr val="0A0AB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400" dirty="0">
                    <a:solidFill>
                      <a:srgbClr val="1106E8"/>
                    </a:solidFill>
                  </a:rPr>
                  <a:t>User Requirements</a:t>
                </a:r>
              </a:p>
            </p:txBody>
          </p:sp>
          <p:sp>
            <p:nvSpPr>
              <p:cNvPr id="53" name="Rectangle 52"/>
              <p:cNvSpPr/>
              <p:nvPr/>
            </p:nvSpPr>
            <p:spPr>
              <a:xfrm>
                <a:off x="3124200" y="2882457"/>
                <a:ext cx="1295400" cy="5334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solidFill>
                  <a:srgbClr val="0A0AB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400" dirty="0">
                    <a:solidFill>
                      <a:srgbClr val="1106E8"/>
                    </a:solidFill>
                  </a:rPr>
                  <a:t>System</a:t>
                </a:r>
                <a:br>
                  <a:rPr lang="en-US" sz="1400" dirty="0">
                    <a:solidFill>
                      <a:srgbClr val="1106E8"/>
                    </a:solidFill>
                  </a:rPr>
                </a:br>
                <a:r>
                  <a:rPr lang="en-US" sz="1400" dirty="0">
                    <a:solidFill>
                      <a:srgbClr val="1106E8"/>
                    </a:solidFill>
                  </a:rPr>
                  <a:t>Requirements</a:t>
                </a:r>
              </a:p>
            </p:txBody>
          </p:sp>
          <p:sp>
            <p:nvSpPr>
              <p:cNvPr id="54" name="Rectangle 53"/>
              <p:cNvSpPr/>
              <p:nvPr/>
            </p:nvSpPr>
            <p:spPr>
              <a:xfrm>
                <a:off x="5181600" y="2882457"/>
                <a:ext cx="1143000" cy="533400"/>
              </a:xfrm>
              <a:prstGeom prst="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>
                <a:solidFill>
                  <a:srgbClr val="0A0AB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400" dirty="0">
                    <a:solidFill>
                      <a:srgbClr val="1106E8"/>
                    </a:solidFill>
                  </a:rPr>
                  <a:t>Design</a:t>
                </a:r>
                <a:br>
                  <a:rPr lang="en-US" sz="1400" dirty="0">
                    <a:solidFill>
                      <a:srgbClr val="1106E8"/>
                    </a:solidFill>
                  </a:rPr>
                </a:br>
                <a:r>
                  <a:rPr lang="en-US" sz="1400" dirty="0">
                    <a:solidFill>
                      <a:srgbClr val="1106E8"/>
                    </a:solidFill>
                  </a:rPr>
                  <a:t>(SBS / MBSE)</a:t>
                </a:r>
              </a:p>
            </p:txBody>
          </p:sp>
          <p:sp>
            <p:nvSpPr>
              <p:cNvPr id="55" name="Rectangle 54"/>
              <p:cNvSpPr/>
              <p:nvPr/>
            </p:nvSpPr>
            <p:spPr>
              <a:xfrm>
                <a:off x="7162800" y="2882457"/>
                <a:ext cx="838200" cy="533400"/>
              </a:xfrm>
              <a:prstGeom prst="rect">
                <a:avLst/>
              </a:prstGeom>
              <a:solidFill>
                <a:schemeClr val="accent6">
                  <a:lumMod val="40000"/>
                  <a:lumOff val="60000"/>
                </a:schemeClr>
              </a:solidFill>
              <a:ln>
                <a:solidFill>
                  <a:srgbClr val="0A0AB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400" dirty="0">
                    <a:solidFill>
                      <a:srgbClr val="1106E8"/>
                    </a:solidFill>
                  </a:rPr>
                  <a:t>Test Cases</a:t>
                </a:r>
              </a:p>
            </p:txBody>
          </p:sp>
          <p:cxnSp>
            <p:nvCxnSpPr>
              <p:cNvPr id="68" name="Straight Arrow Connector 67"/>
              <p:cNvCxnSpPr>
                <a:stCxn id="4" idx="3"/>
                <a:endCxn id="53" idx="1"/>
              </p:cNvCxnSpPr>
              <p:nvPr/>
            </p:nvCxnSpPr>
            <p:spPr>
              <a:xfrm>
                <a:off x="2438400" y="3149157"/>
                <a:ext cx="685800" cy="0"/>
              </a:xfrm>
              <a:prstGeom prst="straightConnector1">
                <a:avLst/>
              </a:prstGeom>
              <a:ln w="25400">
                <a:solidFill>
                  <a:srgbClr val="008000"/>
                </a:solidFill>
                <a:tailEnd type="triangl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9" name="Straight Arrow Connector 68"/>
              <p:cNvCxnSpPr>
                <a:stCxn id="53" idx="3"/>
                <a:endCxn id="54" idx="1"/>
              </p:cNvCxnSpPr>
              <p:nvPr/>
            </p:nvCxnSpPr>
            <p:spPr>
              <a:xfrm>
                <a:off x="4419600" y="3149157"/>
                <a:ext cx="762000" cy="0"/>
              </a:xfrm>
              <a:prstGeom prst="straightConnector1">
                <a:avLst/>
              </a:prstGeom>
              <a:ln w="25400">
                <a:solidFill>
                  <a:srgbClr val="008000"/>
                </a:solidFill>
                <a:tailEnd type="triangl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4" name="Straight Arrow Connector 73"/>
              <p:cNvCxnSpPr>
                <a:stCxn id="54" idx="3"/>
                <a:endCxn id="55" idx="1"/>
              </p:cNvCxnSpPr>
              <p:nvPr/>
            </p:nvCxnSpPr>
            <p:spPr>
              <a:xfrm>
                <a:off x="6324600" y="3149157"/>
                <a:ext cx="838200" cy="0"/>
              </a:xfrm>
              <a:prstGeom prst="straightConnector1">
                <a:avLst/>
              </a:prstGeom>
              <a:ln w="25400">
                <a:solidFill>
                  <a:srgbClr val="008000"/>
                </a:solidFill>
                <a:tailEnd type="triangl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78" name="Group 77"/>
            <p:cNvGrpSpPr/>
            <p:nvPr/>
          </p:nvGrpSpPr>
          <p:grpSpPr>
            <a:xfrm>
              <a:off x="457200" y="3784470"/>
              <a:ext cx="7239000" cy="1092330"/>
              <a:chOff x="914400" y="2489070"/>
              <a:chExt cx="7239000" cy="1092330"/>
            </a:xfrm>
          </p:grpSpPr>
          <p:sp>
            <p:nvSpPr>
              <p:cNvPr id="79" name="Rectangle 78"/>
              <p:cNvSpPr/>
              <p:nvPr/>
            </p:nvSpPr>
            <p:spPr>
              <a:xfrm>
                <a:off x="914400" y="2489070"/>
                <a:ext cx="7239000" cy="1092330"/>
              </a:xfrm>
              <a:prstGeom prst="rect">
                <a:avLst/>
              </a:prstGeom>
              <a:solidFill>
                <a:srgbClr val="FFFFCC"/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 anchorCtr="0"/>
              <a:lstStyle/>
              <a:p>
                <a:pPr algn="r"/>
                <a:r>
                  <a:rPr lang="en-US" sz="1400" dirty="0">
                    <a:solidFill>
                      <a:schemeClr val="tx1"/>
                    </a:solidFill>
                  </a:rPr>
                  <a:t>System Level</a:t>
                </a:r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1143000" y="2882457"/>
                <a:ext cx="1295400" cy="533400"/>
              </a:xfrm>
              <a:prstGeom prst="rect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  <a:ln>
                <a:solidFill>
                  <a:srgbClr val="0A0AB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400" dirty="0">
                    <a:solidFill>
                      <a:srgbClr val="1106E8"/>
                    </a:solidFill>
                  </a:rPr>
                  <a:t>User Requirements</a:t>
                </a:r>
              </a:p>
            </p:txBody>
          </p:sp>
          <p:sp>
            <p:nvSpPr>
              <p:cNvPr id="81" name="Rectangle 80"/>
              <p:cNvSpPr/>
              <p:nvPr/>
            </p:nvSpPr>
            <p:spPr>
              <a:xfrm>
                <a:off x="3124200" y="2882457"/>
                <a:ext cx="1295400" cy="5334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solidFill>
                  <a:srgbClr val="0A0AB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400" dirty="0">
                    <a:solidFill>
                      <a:srgbClr val="1106E8"/>
                    </a:solidFill>
                  </a:rPr>
                  <a:t>System</a:t>
                </a:r>
                <a:br>
                  <a:rPr lang="en-US" sz="1400" dirty="0">
                    <a:solidFill>
                      <a:srgbClr val="1106E8"/>
                    </a:solidFill>
                  </a:rPr>
                </a:br>
                <a:r>
                  <a:rPr lang="en-US" sz="1400" dirty="0">
                    <a:solidFill>
                      <a:srgbClr val="1106E8"/>
                    </a:solidFill>
                  </a:rPr>
                  <a:t>Requirements</a:t>
                </a:r>
              </a:p>
            </p:txBody>
          </p:sp>
          <p:sp>
            <p:nvSpPr>
              <p:cNvPr id="82" name="Rectangle 81"/>
              <p:cNvSpPr/>
              <p:nvPr/>
            </p:nvSpPr>
            <p:spPr>
              <a:xfrm>
                <a:off x="5181600" y="2882457"/>
                <a:ext cx="1143000" cy="533400"/>
              </a:xfrm>
              <a:prstGeom prst="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>
                <a:solidFill>
                  <a:srgbClr val="0A0AB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400" dirty="0">
                    <a:solidFill>
                      <a:srgbClr val="1106E8"/>
                    </a:solidFill>
                  </a:rPr>
                  <a:t>Design</a:t>
                </a:r>
                <a:br>
                  <a:rPr lang="en-US" sz="1400" dirty="0">
                    <a:solidFill>
                      <a:srgbClr val="1106E8"/>
                    </a:solidFill>
                  </a:rPr>
                </a:br>
                <a:r>
                  <a:rPr lang="en-US" sz="1400" dirty="0">
                    <a:solidFill>
                      <a:srgbClr val="1106E8"/>
                    </a:solidFill>
                  </a:rPr>
                  <a:t>(SBS / MBSE)</a:t>
                </a:r>
              </a:p>
            </p:txBody>
          </p:sp>
          <p:sp>
            <p:nvSpPr>
              <p:cNvPr id="83" name="Rectangle 82"/>
              <p:cNvSpPr/>
              <p:nvPr/>
            </p:nvSpPr>
            <p:spPr>
              <a:xfrm>
                <a:off x="7162800" y="2882457"/>
                <a:ext cx="838200" cy="533400"/>
              </a:xfrm>
              <a:prstGeom prst="rect">
                <a:avLst/>
              </a:prstGeom>
              <a:solidFill>
                <a:schemeClr val="accent6">
                  <a:lumMod val="40000"/>
                  <a:lumOff val="60000"/>
                </a:schemeClr>
              </a:solidFill>
              <a:ln>
                <a:solidFill>
                  <a:srgbClr val="0A0AB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400" dirty="0">
                    <a:solidFill>
                      <a:srgbClr val="1106E8"/>
                    </a:solidFill>
                  </a:rPr>
                  <a:t>Test Cases</a:t>
                </a:r>
              </a:p>
            </p:txBody>
          </p:sp>
          <p:cxnSp>
            <p:nvCxnSpPr>
              <p:cNvPr id="84" name="Straight Arrow Connector 83"/>
              <p:cNvCxnSpPr>
                <a:stCxn id="80" idx="3"/>
                <a:endCxn id="81" idx="1"/>
              </p:cNvCxnSpPr>
              <p:nvPr/>
            </p:nvCxnSpPr>
            <p:spPr>
              <a:xfrm>
                <a:off x="2438400" y="3149157"/>
                <a:ext cx="685800" cy="0"/>
              </a:xfrm>
              <a:prstGeom prst="straightConnector1">
                <a:avLst/>
              </a:prstGeom>
              <a:ln w="25400">
                <a:solidFill>
                  <a:srgbClr val="008000"/>
                </a:solidFill>
                <a:tailEnd type="triangl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5" name="Straight Arrow Connector 84"/>
              <p:cNvCxnSpPr>
                <a:stCxn id="81" idx="3"/>
                <a:endCxn id="82" idx="1"/>
              </p:cNvCxnSpPr>
              <p:nvPr/>
            </p:nvCxnSpPr>
            <p:spPr>
              <a:xfrm>
                <a:off x="4419600" y="3149157"/>
                <a:ext cx="762000" cy="0"/>
              </a:xfrm>
              <a:prstGeom prst="straightConnector1">
                <a:avLst/>
              </a:prstGeom>
              <a:ln w="25400">
                <a:solidFill>
                  <a:srgbClr val="008000"/>
                </a:solidFill>
                <a:tailEnd type="triangl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6" name="Straight Arrow Connector 85"/>
              <p:cNvCxnSpPr>
                <a:stCxn id="82" idx="3"/>
                <a:endCxn id="83" idx="1"/>
              </p:cNvCxnSpPr>
              <p:nvPr/>
            </p:nvCxnSpPr>
            <p:spPr>
              <a:xfrm>
                <a:off x="6324600" y="3149157"/>
                <a:ext cx="838200" cy="0"/>
              </a:xfrm>
              <a:prstGeom prst="straightConnector1">
                <a:avLst/>
              </a:prstGeom>
              <a:ln w="25400">
                <a:solidFill>
                  <a:srgbClr val="008000"/>
                </a:solidFill>
                <a:tailEnd type="triangl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87" name="Group 86"/>
            <p:cNvGrpSpPr/>
            <p:nvPr/>
          </p:nvGrpSpPr>
          <p:grpSpPr>
            <a:xfrm>
              <a:off x="457200" y="5003670"/>
              <a:ext cx="7239000" cy="1092330"/>
              <a:chOff x="914400" y="2489070"/>
              <a:chExt cx="7239000" cy="1092330"/>
            </a:xfrm>
          </p:grpSpPr>
          <p:sp>
            <p:nvSpPr>
              <p:cNvPr id="88" name="Rectangle 87"/>
              <p:cNvSpPr/>
              <p:nvPr/>
            </p:nvSpPr>
            <p:spPr>
              <a:xfrm>
                <a:off x="914400" y="2489070"/>
                <a:ext cx="7239000" cy="1092330"/>
              </a:xfrm>
              <a:prstGeom prst="rect">
                <a:avLst/>
              </a:prstGeom>
              <a:solidFill>
                <a:srgbClr val="FFFFCC"/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 anchorCtr="0"/>
              <a:lstStyle/>
              <a:p>
                <a:pPr algn="r"/>
                <a:r>
                  <a:rPr lang="en-US" sz="1400" dirty="0">
                    <a:solidFill>
                      <a:schemeClr val="tx1"/>
                    </a:solidFill>
                  </a:rPr>
                  <a:t>Subsystem Level</a:t>
                </a:r>
              </a:p>
            </p:txBody>
          </p:sp>
          <p:sp>
            <p:nvSpPr>
              <p:cNvPr id="89" name="Rectangle 88"/>
              <p:cNvSpPr/>
              <p:nvPr/>
            </p:nvSpPr>
            <p:spPr>
              <a:xfrm>
                <a:off x="1143000" y="2882457"/>
                <a:ext cx="1295400" cy="533400"/>
              </a:xfrm>
              <a:prstGeom prst="rect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  <a:ln>
                <a:solidFill>
                  <a:srgbClr val="0A0AB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400" dirty="0">
                    <a:solidFill>
                      <a:srgbClr val="1106E8"/>
                    </a:solidFill>
                  </a:rPr>
                  <a:t>User Requirements</a:t>
                </a:r>
              </a:p>
            </p:txBody>
          </p:sp>
          <p:sp>
            <p:nvSpPr>
              <p:cNvPr id="90" name="Rectangle 89"/>
              <p:cNvSpPr/>
              <p:nvPr/>
            </p:nvSpPr>
            <p:spPr>
              <a:xfrm>
                <a:off x="3124200" y="2882457"/>
                <a:ext cx="1295400" cy="5334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solidFill>
                  <a:srgbClr val="0A0AB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400" dirty="0">
                    <a:solidFill>
                      <a:srgbClr val="1106E8"/>
                    </a:solidFill>
                  </a:rPr>
                  <a:t>System</a:t>
                </a:r>
                <a:br>
                  <a:rPr lang="en-US" sz="1400" dirty="0">
                    <a:solidFill>
                      <a:srgbClr val="1106E8"/>
                    </a:solidFill>
                  </a:rPr>
                </a:br>
                <a:r>
                  <a:rPr lang="en-US" sz="1400" dirty="0">
                    <a:solidFill>
                      <a:srgbClr val="1106E8"/>
                    </a:solidFill>
                  </a:rPr>
                  <a:t>Requirements</a:t>
                </a:r>
              </a:p>
            </p:txBody>
          </p:sp>
          <p:sp>
            <p:nvSpPr>
              <p:cNvPr id="91" name="Rectangle 90"/>
              <p:cNvSpPr/>
              <p:nvPr/>
            </p:nvSpPr>
            <p:spPr>
              <a:xfrm>
                <a:off x="5181600" y="2882457"/>
                <a:ext cx="1143000" cy="533400"/>
              </a:xfrm>
              <a:prstGeom prst="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>
                <a:solidFill>
                  <a:srgbClr val="0A0AB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400" dirty="0">
                    <a:solidFill>
                      <a:srgbClr val="1106E8"/>
                    </a:solidFill>
                  </a:rPr>
                  <a:t>Design</a:t>
                </a:r>
                <a:br>
                  <a:rPr lang="en-US" sz="1400" dirty="0">
                    <a:solidFill>
                      <a:srgbClr val="1106E8"/>
                    </a:solidFill>
                  </a:rPr>
                </a:br>
                <a:r>
                  <a:rPr lang="en-US" sz="1400" dirty="0">
                    <a:solidFill>
                      <a:srgbClr val="1106E8"/>
                    </a:solidFill>
                  </a:rPr>
                  <a:t>(SBS / MBSE)</a:t>
                </a:r>
              </a:p>
            </p:txBody>
          </p:sp>
          <p:sp>
            <p:nvSpPr>
              <p:cNvPr id="92" name="Rectangle 91"/>
              <p:cNvSpPr/>
              <p:nvPr/>
            </p:nvSpPr>
            <p:spPr>
              <a:xfrm>
                <a:off x="7162800" y="2882457"/>
                <a:ext cx="838200" cy="533400"/>
              </a:xfrm>
              <a:prstGeom prst="rect">
                <a:avLst/>
              </a:prstGeom>
              <a:solidFill>
                <a:schemeClr val="accent6">
                  <a:lumMod val="40000"/>
                  <a:lumOff val="60000"/>
                </a:schemeClr>
              </a:solidFill>
              <a:ln>
                <a:solidFill>
                  <a:srgbClr val="0A0AB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400" dirty="0">
                    <a:solidFill>
                      <a:srgbClr val="1106E8"/>
                    </a:solidFill>
                  </a:rPr>
                  <a:t>Test Cases</a:t>
                </a:r>
              </a:p>
            </p:txBody>
          </p:sp>
          <p:cxnSp>
            <p:nvCxnSpPr>
              <p:cNvPr id="93" name="Straight Arrow Connector 92"/>
              <p:cNvCxnSpPr>
                <a:stCxn id="89" idx="3"/>
                <a:endCxn id="90" idx="1"/>
              </p:cNvCxnSpPr>
              <p:nvPr/>
            </p:nvCxnSpPr>
            <p:spPr>
              <a:xfrm>
                <a:off x="2438400" y="3149157"/>
                <a:ext cx="685800" cy="0"/>
              </a:xfrm>
              <a:prstGeom prst="straightConnector1">
                <a:avLst/>
              </a:prstGeom>
              <a:ln w="25400">
                <a:solidFill>
                  <a:srgbClr val="008000"/>
                </a:solidFill>
                <a:tailEnd type="triangl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4" name="Straight Arrow Connector 93"/>
              <p:cNvCxnSpPr>
                <a:stCxn id="90" idx="3"/>
                <a:endCxn id="91" idx="1"/>
              </p:cNvCxnSpPr>
              <p:nvPr/>
            </p:nvCxnSpPr>
            <p:spPr>
              <a:xfrm>
                <a:off x="4419600" y="3149157"/>
                <a:ext cx="762000" cy="0"/>
              </a:xfrm>
              <a:prstGeom prst="straightConnector1">
                <a:avLst/>
              </a:prstGeom>
              <a:ln w="25400">
                <a:solidFill>
                  <a:srgbClr val="008000"/>
                </a:solidFill>
                <a:tailEnd type="triangl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5" name="Straight Arrow Connector 94"/>
              <p:cNvCxnSpPr>
                <a:stCxn id="91" idx="3"/>
                <a:endCxn id="92" idx="1"/>
              </p:cNvCxnSpPr>
              <p:nvPr/>
            </p:nvCxnSpPr>
            <p:spPr>
              <a:xfrm>
                <a:off x="6324600" y="3149157"/>
                <a:ext cx="838200" cy="0"/>
              </a:xfrm>
              <a:prstGeom prst="straightConnector1">
                <a:avLst/>
              </a:prstGeom>
              <a:ln w="25400">
                <a:solidFill>
                  <a:srgbClr val="008000"/>
                </a:solidFill>
                <a:tailEnd type="triangl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96" name="Straight Arrow Connector 95"/>
            <p:cNvCxnSpPr>
              <a:stCxn id="54" idx="2"/>
              <a:endCxn id="81" idx="0"/>
            </p:cNvCxnSpPr>
            <p:nvPr/>
          </p:nvCxnSpPr>
          <p:spPr>
            <a:xfrm flipH="1">
              <a:off x="3314700" y="3492057"/>
              <a:ext cx="1981200" cy="685800"/>
            </a:xfrm>
            <a:prstGeom prst="straightConnector1">
              <a:avLst/>
            </a:prstGeom>
            <a:ln w="25400">
              <a:solidFill>
                <a:srgbClr val="008000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0" name="Straight Arrow Connector 99"/>
            <p:cNvCxnSpPr>
              <a:stCxn id="82" idx="2"/>
            </p:cNvCxnSpPr>
            <p:nvPr/>
          </p:nvCxnSpPr>
          <p:spPr>
            <a:xfrm flipH="1">
              <a:off x="3314700" y="4711257"/>
              <a:ext cx="1981200" cy="685800"/>
            </a:xfrm>
            <a:prstGeom prst="straightConnector1">
              <a:avLst/>
            </a:prstGeom>
            <a:ln w="25400">
              <a:solidFill>
                <a:srgbClr val="008000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3" name="Straight Arrow Connector 102"/>
            <p:cNvCxnSpPr>
              <a:stCxn id="4" idx="2"/>
              <a:endCxn id="80" idx="0"/>
            </p:cNvCxnSpPr>
            <p:nvPr/>
          </p:nvCxnSpPr>
          <p:spPr>
            <a:xfrm>
              <a:off x="1333500" y="3492057"/>
              <a:ext cx="0" cy="685800"/>
            </a:xfrm>
            <a:prstGeom prst="straightConnector1">
              <a:avLst/>
            </a:prstGeom>
            <a:ln w="25400">
              <a:solidFill>
                <a:srgbClr val="008000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6" name="Straight Arrow Connector 105"/>
            <p:cNvCxnSpPr>
              <a:stCxn id="80" idx="2"/>
              <a:endCxn id="89" idx="0"/>
            </p:cNvCxnSpPr>
            <p:nvPr/>
          </p:nvCxnSpPr>
          <p:spPr>
            <a:xfrm>
              <a:off x="1333500" y="4711257"/>
              <a:ext cx="0" cy="685800"/>
            </a:xfrm>
            <a:prstGeom prst="straightConnector1">
              <a:avLst/>
            </a:prstGeom>
            <a:ln w="25400">
              <a:solidFill>
                <a:srgbClr val="008000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056473660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Rectangle 60">
            <a:extLst>
              <a:ext uri="{FF2B5EF4-FFF2-40B4-BE49-F238E27FC236}">
                <a16:creationId xmlns:a16="http://schemas.microsoft.com/office/drawing/2014/main" id="{5AB6CE7B-055D-811B-2B46-6469A4FA77E0}"/>
              </a:ext>
            </a:extLst>
          </p:cNvPr>
          <p:cNvSpPr/>
          <p:nvPr/>
        </p:nvSpPr>
        <p:spPr>
          <a:xfrm>
            <a:off x="457200" y="1219200"/>
            <a:ext cx="3886200" cy="2590800"/>
          </a:xfrm>
          <a:prstGeom prst="rect">
            <a:avLst/>
          </a:prstGeom>
          <a:solidFill>
            <a:srgbClr val="FFFFCC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r>
              <a:rPr lang="en-US" sz="1400" dirty="0">
                <a:solidFill>
                  <a:schemeClr val="tx1"/>
                </a:solidFill>
              </a:rPr>
              <a:t>Directorates / Projects / Departments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9476648-B103-61FC-A563-2295B3B500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Manage Corporate, Service or Project Risks	5.3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2C7998A6-89A3-7242-FC7A-02CE6F101D7C}"/>
              </a:ext>
            </a:extLst>
          </p:cNvPr>
          <p:cNvSpPr/>
          <p:nvPr/>
        </p:nvSpPr>
        <p:spPr>
          <a:xfrm>
            <a:off x="552079" y="3276600"/>
            <a:ext cx="1249572" cy="38100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rgbClr val="0A0AB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rgbClr val="1106E8"/>
                </a:solidFill>
              </a:rPr>
              <a:t>Mitigations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2C5BAB65-09E9-953F-85B9-E6B5B22877EC}"/>
              </a:ext>
            </a:extLst>
          </p:cNvPr>
          <p:cNvSpPr/>
          <p:nvPr/>
        </p:nvSpPr>
        <p:spPr>
          <a:xfrm>
            <a:off x="757766" y="2476156"/>
            <a:ext cx="838200" cy="38100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rgbClr val="0A0AB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rgbClr val="1106E8"/>
                </a:solidFill>
              </a:rPr>
              <a:t>Risks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D2100718-6C08-A23F-C7BA-C98B41A6E3EB}"/>
              </a:ext>
            </a:extLst>
          </p:cNvPr>
          <p:cNvSpPr/>
          <p:nvPr/>
        </p:nvSpPr>
        <p:spPr>
          <a:xfrm>
            <a:off x="2872903" y="2819400"/>
            <a:ext cx="838200" cy="3810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rgbClr val="0A0AB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rgbClr val="1106E8"/>
                </a:solidFill>
              </a:rPr>
              <a:t>SBS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7B7CC961-58CE-9A4E-1550-B616EA4343BA}"/>
              </a:ext>
            </a:extLst>
          </p:cNvPr>
          <p:cNvSpPr/>
          <p:nvPr/>
        </p:nvSpPr>
        <p:spPr>
          <a:xfrm>
            <a:off x="2872903" y="2065014"/>
            <a:ext cx="1255183" cy="3810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rgbClr val="0A0AB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rgbClr val="1106E8"/>
                </a:solidFill>
              </a:rPr>
              <a:t>Requirements</a:t>
            </a:r>
          </a:p>
        </p:txBody>
      </p: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CF2A426B-8746-CD60-6E30-069DB0AABCB2}"/>
              </a:ext>
            </a:extLst>
          </p:cNvPr>
          <p:cNvCxnSpPr>
            <a:cxnSpLocks/>
            <a:stCxn id="18" idx="2"/>
            <a:endCxn id="20" idx="0"/>
          </p:cNvCxnSpPr>
          <p:nvPr/>
        </p:nvCxnSpPr>
        <p:spPr>
          <a:xfrm flipH="1">
            <a:off x="1176865" y="2857156"/>
            <a:ext cx="1" cy="419444"/>
          </a:xfrm>
          <a:prstGeom prst="straightConnector1">
            <a:avLst/>
          </a:prstGeom>
          <a:ln w="25400">
            <a:solidFill>
              <a:srgbClr val="0080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Rectangle 36">
            <a:extLst>
              <a:ext uri="{FF2B5EF4-FFF2-40B4-BE49-F238E27FC236}">
                <a16:creationId xmlns:a16="http://schemas.microsoft.com/office/drawing/2014/main" id="{6CDEFD65-FEC0-431A-67F1-3A633A46E8F0}"/>
              </a:ext>
            </a:extLst>
          </p:cNvPr>
          <p:cNvSpPr/>
          <p:nvPr/>
        </p:nvSpPr>
        <p:spPr>
          <a:xfrm>
            <a:off x="651194" y="1670103"/>
            <a:ext cx="1051343" cy="38100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0A0AB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rgbClr val="1106E8"/>
                </a:solidFill>
              </a:rPr>
              <a:t>Hazards</a:t>
            </a:r>
          </a:p>
        </p:txBody>
      </p:sp>
      <p:cxnSp>
        <p:nvCxnSpPr>
          <p:cNvPr id="45" name="Straight Arrow Connector 44">
            <a:extLst>
              <a:ext uri="{FF2B5EF4-FFF2-40B4-BE49-F238E27FC236}">
                <a16:creationId xmlns:a16="http://schemas.microsoft.com/office/drawing/2014/main" id="{28187171-E67C-0925-06B1-6CE552194832}"/>
              </a:ext>
            </a:extLst>
          </p:cNvPr>
          <p:cNvCxnSpPr>
            <a:cxnSpLocks/>
            <a:stCxn id="37" idx="2"/>
            <a:endCxn id="18" idx="0"/>
          </p:cNvCxnSpPr>
          <p:nvPr/>
        </p:nvCxnSpPr>
        <p:spPr>
          <a:xfrm>
            <a:off x="1176866" y="2051103"/>
            <a:ext cx="0" cy="425053"/>
          </a:xfrm>
          <a:prstGeom prst="straightConnector1">
            <a:avLst/>
          </a:prstGeom>
          <a:ln w="25400">
            <a:solidFill>
              <a:srgbClr val="0080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Connector: Elbow 59">
            <a:extLst>
              <a:ext uri="{FF2B5EF4-FFF2-40B4-BE49-F238E27FC236}">
                <a16:creationId xmlns:a16="http://schemas.microsoft.com/office/drawing/2014/main" id="{7FC110DD-0AE4-74B6-0CF3-522345EB8CA8}"/>
              </a:ext>
            </a:extLst>
          </p:cNvPr>
          <p:cNvCxnSpPr>
            <a:stCxn id="18" idx="3"/>
            <a:endCxn id="21" idx="1"/>
          </p:cNvCxnSpPr>
          <p:nvPr/>
        </p:nvCxnSpPr>
        <p:spPr>
          <a:xfrm>
            <a:off x="1595966" y="2666656"/>
            <a:ext cx="1276937" cy="343244"/>
          </a:xfrm>
          <a:prstGeom prst="bentConnector3">
            <a:avLst/>
          </a:prstGeom>
          <a:ln w="25400">
            <a:solidFill>
              <a:srgbClr val="0080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Connector: Elbow 63">
            <a:extLst>
              <a:ext uri="{FF2B5EF4-FFF2-40B4-BE49-F238E27FC236}">
                <a16:creationId xmlns:a16="http://schemas.microsoft.com/office/drawing/2014/main" id="{79292D68-F98B-5CF8-F8C6-30B48D21414D}"/>
              </a:ext>
            </a:extLst>
          </p:cNvPr>
          <p:cNvCxnSpPr>
            <a:cxnSpLocks/>
            <a:stCxn id="18" idx="3"/>
            <a:endCxn id="19" idx="1"/>
          </p:cNvCxnSpPr>
          <p:nvPr/>
        </p:nvCxnSpPr>
        <p:spPr>
          <a:xfrm flipV="1">
            <a:off x="1595966" y="2255514"/>
            <a:ext cx="1276937" cy="411142"/>
          </a:xfrm>
          <a:prstGeom prst="bentConnector3">
            <a:avLst/>
          </a:prstGeom>
          <a:ln w="25400">
            <a:solidFill>
              <a:srgbClr val="0080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Connector: Elbow 71">
            <a:extLst>
              <a:ext uri="{FF2B5EF4-FFF2-40B4-BE49-F238E27FC236}">
                <a16:creationId xmlns:a16="http://schemas.microsoft.com/office/drawing/2014/main" id="{CAE6771A-605B-1CEC-7908-CBB0D14FAA25}"/>
              </a:ext>
            </a:extLst>
          </p:cNvPr>
          <p:cNvCxnSpPr>
            <a:cxnSpLocks/>
            <a:stCxn id="18" idx="3"/>
            <a:endCxn id="75" idx="1"/>
          </p:cNvCxnSpPr>
          <p:nvPr/>
        </p:nvCxnSpPr>
        <p:spPr>
          <a:xfrm>
            <a:off x="1595966" y="2666656"/>
            <a:ext cx="1276937" cy="808058"/>
          </a:xfrm>
          <a:prstGeom prst="bentConnector3">
            <a:avLst/>
          </a:prstGeom>
          <a:ln w="25400">
            <a:solidFill>
              <a:srgbClr val="0080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3" name="Content Placeholder 2">
            <a:extLst>
              <a:ext uri="{FF2B5EF4-FFF2-40B4-BE49-F238E27FC236}">
                <a16:creationId xmlns:a16="http://schemas.microsoft.com/office/drawing/2014/main" id="{2D8CB0F7-95CD-E833-FB71-577A3820DCA2}"/>
              </a:ext>
            </a:extLst>
          </p:cNvPr>
          <p:cNvSpPr txBox="1">
            <a:spLocks/>
          </p:cNvSpPr>
          <p:nvPr/>
        </p:nvSpPr>
        <p:spPr>
          <a:xfrm>
            <a:off x="4724400" y="1143000"/>
            <a:ext cx="3962400" cy="4996876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0" indent="0" algn="l" defTabSz="914400" rtl="0" eaLnBrk="1" latinLnBrk="0" hangingPunct="1">
              <a:spcBef>
                <a:spcPts val="400"/>
              </a:spcBef>
              <a:spcAft>
                <a:spcPts val="400"/>
              </a:spcAft>
              <a:buFontTx/>
              <a:buNone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8229600" algn="r"/>
              </a:tabLst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457200" algn="l" defTabSz="914400" rtl="0" eaLnBrk="1" latinLnBrk="0" hangingPunct="1">
              <a:spcBef>
                <a:spcPts val="300"/>
              </a:spcBef>
              <a:spcAft>
                <a:spcPts val="300"/>
              </a:spcAft>
              <a:buClr>
                <a:srgbClr val="E60A0A"/>
              </a:buClr>
              <a:buFont typeface="Arial" panose="020B0604020202020204" pitchFamily="34" charset="0"/>
              <a:buChar char="•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8229600" algn="r"/>
              </a:tabLst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04863" indent="-342900" algn="l" defTabSz="914400" rtl="0" eaLnBrk="1" latinLnBrk="0" hangingPunct="1">
              <a:spcBef>
                <a:spcPts val="300"/>
              </a:spcBef>
              <a:spcAft>
                <a:spcPts val="300"/>
              </a:spcAft>
              <a:buClr>
                <a:srgbClr val="0A0AB2"/>
              </a:buClr>
              <a:buFont typeface="Arial" panose="020B0604020202020204" pitchFamily="34" charset="0"/>
              <a:buChar char="•"/>
              <a:tabLst>
                <a:tab pos="1828800" algn="l"/>
                <a:tab pos="2743200" algn="l"/>
                <a:tab pos="3657600" algn="l"/>
                <a:tab pos="4572000" algn="l"/>
                <a:tab pos="8229600" algn="r"/>
              </a:tabLst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44588" indent="-342900" algn="l" defTabSz="914400" rtl="0" eaLnBrk="1" latinLnBrk="0" hangingPunct="1">
              <a:spcBef>
                <a:spcPts val="200"/>
              </a:spcBef>
              <a:spcAft>
                <a:spcPts val="200"/>
              </a:spcAft>
              <a:buClr>
                <a:srgbClr val="1106E8"/>
              </a:buClr>
              <a:buFont typeface="Wingdings" panose="05000000000000000000" pitchFamily="2" charset="2"/>
              <a:buChar char="§"/>
              <a:tabLst>
                <a:tab pos="1828800" algn="l"/>
                <a:tab pos="2743200" algn="l"/>
                <a:tab pos="3657600" algn="l"/>
                <a:tab pos="4572000" algn="l"/>
                <a:tab pos="8229600" algn="r"/>
              </a:tabLst>
              <a:defRPr sz="1600" kern="1200">
                <a:solidFill>
                  <a:srgbClr val="595959"/>
                </a:solidFill>
                <a:latin typeface="+mn-lt"/>
                <a:ea typeface="+mn-ea"/>
                <a:cs typeface="+mn-cs"/>
              </a:defRPr>
            </a:lvl4pPr>
            <a:lvl5pPr marL="1484312" indent="-342900" algn="l" defTabSz="914400" rtl="0" eaLnBrk="1" latinLnBrk="0" hangingPunct="1">
              <a:spcBef>
                <a:spcPts val="100"/>
              </a:spcBef>
              <a:spcAft>
                <a:spcPts val="100"/>
              </a:spcAft>
              <a:buClr>
                <a:srgbClr val="1106E8"/>
              </a:buClr>
              <a:buFont typeface="Arial" panose="020B0604020202020204" pitchFamily="34" charset="0"/>
              <a:buChar char="•"/>
              <a:tabLst>
                <a:tab pos="1828800" algn="l"/>
                <a:tab pos="2743200" algn="l"/>
                <a:tab pos="3657600" algn="l"/>
                <a:tab pos="4572000" algn="l"/>
                <a:tab pos="8229600" algn="r"/>
              </a:tabLst>
              <a:defRPr sz="1600" kern="1200">
                <a:solidFill>
                  <a:srgbClr val="595959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8925" lvl="1" indent="-288925"/>
            <a:r>
              <a:rPr lang="en-US" dirty="0"/>
              <a:t>Organize by project, department …</a:t>
            </a:r>
          </a:p>
          <a:p>
            <a:pPr marL="288925" lvl="1" indent="-288925"/>
            <a:r>
              <a:rPr lang="en-US" dirty="0"/>
              <a:t>Any number of hazards, link to risks</a:t>
            </a:r>
          </a:p>
          <a:p>
            <a:pPr marL="288925" lvl="1" indent="-288925"/>
            <a:r>
              <a:rPr lang="en-US" dirty="0"/>
              <a:t>Risks have user-defined attributes, values (£, time, injuries, emissions</a:t>
            </a:r>
            <a:br>
              <a:rPr lang="en-US" dirty="0"/>
            </a:br>
            <a:r>
              <a:rPr lang="en-US" dirty="0" err="1"/>
              <a:t>etc</a:t>
            </a:r>
            <a:r>
              <a:rPr lang="en-US" dirty="0"/>
              <a:t>) and RAMs (inheritable)</a:t>
            </a: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endParaRPr lang="en-US" dirty="0"/>
          </a:p>
          <a:p>
            <a:pPr marL="288925" lvl="1" indent="-288925"/>
            <a:r>
              <a:rPr lang="en-US" dirty="0"/>
              <a:t>Risks in registers and hierarchical</a:t>
            </a:r>
          </a:p>
          <a:p>
            <a:pPr marL="288925" lvl="1" indent="-288925"/>
            <a:r>
              <a:rPr lang="en-US" dirty="0"/>
              <a:t>Mitigations defined in-risk or linked</a:t>
            </a:r>
          </a:p>
          <a:p>
            <a:pPr marL="288925" lvl="1" indent="-288925"/>
            <a:r>
              <a:rPr lang="en-US" dirty="0"/>
              <a:t>Risks linked to project details, such as requirements, project plans, SBS, OBS and service delivery components</a:t>
            </a:r>
          </a:p>
          <a:p>
            <a:pPr marL="288925" lvl="1" indent="-288925"/>
            <a:r>
              <a:rPr lang="en-US" dirty="0"/>
              <a:t>Results as calculations, metrics, KPI dashboards, graphs</a:t>
            </a:r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91FBFDF3-5651-B1FB-D7AF-AEFCF299A167}"/>
              </a:ext>
            </a:extLst>
          </p:cNvPr>
          <p:cNvSpPr/>
          <p:nvPr/>
        </p:nvSpPr>
        <p:spPr>
          <a:xfrm>
            <a:off x="2872903" y="3284214"/>
            <a:ext cx="1279812" cy="3810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rgbClr val="0A0AB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1300"/>
              </a:lnSpc>
            </a:pPr>
            <a:r>
              <a:rPr lang="en-US" sz="1400" dirty="0">
                <a:solidFill>
                  <a:srgbClr val="1106E8"/>
                </a:solidFill>
              </a:rPr>
              <a:t>Service Components</a:t>
            </a:r>
          </a:p>
        </p:txBody>
      </p:sp>
      <p:sp>
        <p:nvSpPr>
          <p:cNvPr id="77" name="Rectangle 76">
            <a:extLst>
              <a:ext uri="{FF2B5EF4-FFF2-40B4-BE49-F238E27FC236}">
                <a16:creationId xmlns:a16="http://schemas.microsoft.com/office/drawing/2014/main" id="{211A363D-6AA6-3578-6E15-C7A9E19C728B}"/>
              </a:ext>
            </a:extLst>
          </p:cNvPr>
          <p:cNvSpPr/>
          <p:nvPr/>
        </p:nvSpPr>
        <p:spPr>
          <a:xfrm>
            <a:off x="2885754" y="1600200"/>
            <a:ext cx="1255183" cy="3810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rgbClr val="0A0AB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rgbClr val="1106E8"/>
                </a:solidFill>
              </a:rPr>
              <a:t>Project Plans</a:t>
            </a:r>
          </a:p>
        </p:txBody>
      </p:sp>
      <p:cxnSp>
        <p:nvCxnSpPr>
          <p:cNvPr id="78" name="Connector: Elbow 77">
            <a:extLst>
              <a:ext uri="{FF2B5EF4-FFF2-40B4-BE49-F238E27FC236}">
                <a16:creationId xmlns:a16="http://schemas.microsoft.com/office/drawing/2014/main" id="{D580E1FE-A611-7B75-81C8-57798259B869}"/>
              </a:ext>
            </a:extLst>
          </p:cNvPr>
          <p:cNvCxnSpPr>
            <a:cxnSpLocks/>
            <a:stCxn id="18" idx="3"/>
            <a:endCxn id="77" idx="1"/>
          </p:cNvCxnSpPr>
          <p:nvPr/>
        </p:nvCxnSpPr>
        <p:spPr>
          <a:xfrm flipV="1">
            <a:off x="1595966" y="1790700"/>
            <a:ext cx="1289788" cy="875956"/>
          </a:xfrm>
          <a:prstGeom prst="bentConnector3">
            <a:avLst>
              <a:gd name="adj1" fmla="val 50000"/>
            </a:avLst>
          </a:prstGeom>
          <a:ln w="25400">
            <a:solidFill>
              <a:srgbClr val="0080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4" name="Picture 83">
            <a:extLst>
              <a:ext uri="{FF2B5EF4-FFF2-40B4-BE49-F238E27FC236}">
                <a16:creationId xmlns:a16="http://schemas.microsoft.com/office/drawing/2014/main" id="{28FD6F80-C331-F36E-810F-2F9C63AC7E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91606" y="2784808"/>
            <a:ext cx="3427987" cy="10251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85" name="Group 84">
            <a:extLst>
              <a:ext uri="{FF2B5EF4-FFF2-40B4-BE49-F238E27FC236}">
                <a16:creationId xmlns:a16="http://schemas.microsoft.com/office/drawing/2014/main" id="{DDB3716E-3D11-2627-02B8-DC62BE814077}"/>
              </a:ext>
            </a:extLst>
          </p:cNvPr>
          <p:cNvGrpSpPr/>
          <p:nvPr/>
        </p:nvGrpSpPr>
        <p:grpSpPr>
          <a:xfrm>
            <a:off x="525575" y="3893814"/>
            <a:ext cx="3627140" cy="2354586"/>
            <a:chOff x="914401" y="3962400"/>
            <a:chExt cx="2962831" cy="1923345"/>
          </a:xfrm>
        </p:grpSpPr>
        <p:sp>
          <p:nvSpPr>
            <p:cNvPr id="86" name="Rectangle 85">
              <a:extLst>
                <a:ext uri="{FF2B5EF4-FFF2-40B4-BE49-F238E27FC236}">
                  <a16:creationId xmlns:a16="http://schemas.microsoft.com/office/drawing/2014/main" id="{54210738-FBFA-F338-49F9-CE46A397F039}"/>
                </a:ext>
              </a:extLst>
            </p:cNvPr>
            <p:cNvSpPr/>
            <p:nvPr/>
          </p:nvSpPr>
          <p:spPr>
            <a:xfrm>
              <a:off x="2190940" y="3962400"/>
              <a:ext cx="390054" cy="177297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rgbClr val="0A0AB2">
                  <a:alpha val="96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45720" rIns="45720" rtlCol="0" anchor="ctr"/>
            <a:lstStyle/>
            <a:p>
              <a:pPr algn="ctr"/>
              <a:r>
                <a:rPr lang="en-US" sz="1050" dirty="0">
                  <a:solidFill>
                    <a:srgbClr val="1106E8"/>
                  </a:solidFill>
                </a:rPr>
                <a:t>Risks</a:t>
              </a:r>
            </a:p>
          </p:txBody>
        </p:sp>
        <p:sp>
          <p:nvSpPr>
            <p:cNvPr id="87" name="Rectangle 86">
              <a:extLst>
                <a:ext uri="{FF2B5EF4-FFF2-40B4-BE49-F238E27FC236}">
                  <a16:creationId xmlns:a16="http://schemas.microsoft.com/office/drawing/2014/main" id="{7AA241A7-25D3-C4B8-33AC-831B9C90047D}"/>
                </a:ext>
              </a:extLst>
            </p:cNvPr>
            <p:cNvSpPr/>
            <p:nvPr/>
          </p:nvSpPr>
          <p:spPr>
            <a:xfrm>
              <a:off x="1091698" y="4387913"/>
              <a:ext cx="602810" cy="177297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rgbClr val="0A0AB2">
                  <a:alpha val="96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sz="1050" dirty="0">
                  <a:solidFill>
                    <a:srgbClr val="1106E8"/>
                  </a:solidFill>
                </a:rPr>
                <a:t>Commercial</a:t>
              </a:r>
            </a:p>
          </p:txBody>
        </p:sp>
        <p:sp>
          <p:nvSpPr>
            <p:cNvPr id="88" name="Rectangle 87">
              <a:extLst>
                <a:ext uri="{FF2B5EF4-FFF2-40B4-BE49-F238E27FC236}">
                  <a16:creationId xmlns:a16="http://schemas.microsoft.com/office/drawing/2014/main" id="{DA3C5DDE-1BB0-2B00-89FB-0EFACE6DCB44}"/>
                </a:ext>
              </a:extLst>
            </p:cNvPr>
            <p:cNvSpPr/>
            <p:nvPr/>
          </p:nvSpPr>
          <p:spPr>
            <a:xfrm>
              <a:off x="2440469" y="4387913"/>
              <a:ext cx="531891" cy="177297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rgbClr val="0A0AB2">
                  <a:alpha val="96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bIns="45720" rtlCol="0" anchor="ctr"/>
            <a:lstStyle/>
            <a:p>
              <a:pPr algn="ctr"/>
              <a:r>
                <a:rPr lang="en-US" sz="1050" dirty="0">
                  <a:solidFill>
                    <a:srgbClr val="1106E8"/>
                  </a:solidFill>
                </a:rPr>
                <a:t>Functional</a:t>
              </a:r>
            </a:p>
          </p:txBody>
        </p:sp>
        <p:sp>
          <p:nvSpPr>
            <p:cNvPr id="89" name="Rectangle 88">
              <a:extLst>
                <a:ext uri="{FF2B5EF4-FFF2-40B4-BE49-F238E27FC236}">
                  <a16:creationId xmlns:a16="http://schemas.microsoft.com/office/drawing/2014/main" id="{82D59691-279C-F0FB-4B47-4ADE01B1E3F7}"/>
                </a:ext>
              </a:extLst>
            </p:cNvPr>
            <p:cNvSpPr/>
            <p:nvPr/>
          </p:nvSpPr>
          <p:spPr>
            <a:xfrm>
              <a:off x="3097125" y="4387913"/>
              <a:ext cx="780107" cy="177297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rgbClr val="0A0AB2">
                  <a:alpha val="96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45720" rIns="45720" rtlCol="0" anchor="ctr"/>
            <a:lstStyle/>
            <a:p>
              <a:pPr algn="ctr"/>
              <a:r>
                <a:rPr lang="en-US" sz="1050" dirty="0">
                  <a:solidFill>
                    <a:srgbClr val="1106E8"/>
                  </a:solidFill>
                </a:rPr>
                <a:t>Health &amp; Safety</a:t>
              </a:r>
            </a:p>
          </p:txBody>
        </p:sp>
        <p:sp>
          <p:nvSpPr>
            <p:cNvPr id="90" name="Rectangle 89">
              <a:extLst>
                <a:ext uri="{FF2B5EF4-FFF2-40B4-BE49-F238E27FC236}">
                  <a16:creationId xmlns:a16="http://schemas.microsoft.com/office/drawing/2014/main" id="{935B15CA-3178-1679-0E78-85EE485C9228}"/>
                </a:ext>
              </a:extLst>
            </p:cNvPr>
            <p:cNvSpPr/>
            <p:nvPr/>
          </p:nvSpPr>
          <p:spPr>
            <a:xfrm>
              <a:off x="1819273" y="4387913"/>
              <a:ext cx="496432" cy="177297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rgbClr val="0A0AB2">
                  <a:alpha val="96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45720" rIns="45720" rtlCol="0" anchor="ctr"/>
            <a:lstStyle/>
            <a:p>
              <a:pPr algn="ctr"/>
              <a:r>
                <a:rPr lang="en-US" sz="1050" dirty="0">
                  <a:solidFill>
                    <a:srgbClr val="1106E8"/>
                  </a:solidFill>
                </a:rPr>
                <a:t>External</a:t>
              </a:r>
            </a:p>
          </p:txBody>
        </p:sp>
        <p:sp>
          <p:nvSpPr>
            <p:cNvPr id="91" name="Rectangle 90">
              <a:extLst>
                <a:ext uri="{FF2B5EF4-FFF2-40B4-BE49-F238E27FC236}">
                  <a16:creationId xmlns:a16="http://schemas.microsoft.com/office/drawing/2014/main" id="{643405B2-D2C4-FED4-77CF-64896C8C356C}"/>
                </a:ext>
              </a:extLst>
            </p:cNvPr>
            <p:cNvSpPr/>
            <p:nvPr/>
          </p:nvSpPr>
          <p:spPr>
            <a:xfrm>
              <a:off x="914401" y="4813426"/>
              <a:ext cx="390054" cy="177297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rgbClr val="0A0AB2">
                  <a:alpha val="96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45720" rIns="45720" rtlCol="0" anchor="ctr"/>
            <a:lstStyle/>
            <a:p>
              <a:pPr algn="ctr"/>
              <a:r>
                <a:rPr lang="en-US" sz="1050" dirty="0">
                  <a:solidFill>
                    <a:srgbClr val="1106E8"/>
                  </a:solidFill>
                </a:rPr>
                <a:t>Group</a:t>
              </a:r>
            </a:p>
          </p:txBody>
        </p:sp>
        <p:sp>
          <p:nvSpPr>
            <p:cNvPr id="92" name="Rectangle 91">
              <a:extLst>
                <a:ext uri="{FF2B5EF4-FFF2-40B4-BE49-F238E27FC236}">
                  <a16:creationId xmlns:a16="http://schemas.microsoft.com/office/drawing/2014/main" id="{C169B84D-E417-8913-76AF-540813C3A5C1}"/>
                </a:ext>
              </a:extLst>
            </p:cNvPr>
            <p:cNvSpPr/>
            <p:nvPr/>
          </p:nvSpPr>
          <p:spPr>
            <a:xfrm>
              <a:off x="1446292" y="4813426"/>
              <a:ext cx="390054" cy="177297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rgbClr val="0A0AB2">
                  <a:alpha val="96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45720" rIns="45720" rtlCol="0" anchor="ctr"/>
            <a:lstStyle/>
            <a:p>
              <a:pPr algn="ctr"/>
              <a:r>
                <a:rPr lang="en-US" sz="1050" dirty="0">
                  <a:solidFill>
                    <a:srgbClr val="1106E8"/>
                  </a:solidFill>
                </a:rPr>
                <a:t>Group</a:t>
              </a:r>
            </a:p>
          </p:txBody>
        </p:sp>
        <p:sp>
          <p:nvSpPr>
            <p:cNvPr id="93" name="Rectangle 92">
              <a:extLst>
                <a:ext uri="{FF2B5EF4-FFF2-40B4-BE49-F238E27FC236}">
                  <a16:creationId xmlns:a16="http://schemas.microsoft.com/office/drawing/2014/main" id="{BADE9F21-ED44-1A46-28C5-E4D0535B1E5B}"/>
                </a:ext>
              </a:extLst>
            </p:cNvPr>
            <p:cNvSpPr/>
            <p:nvPr/>
          </p:nvSpPr>
          <p:spPr>
            <a:xfrm>
              <a:off x="1800886" y="5095788"/>
              <a:ext cx="274320" cy="177297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rgbClr val="0A0AB2">
                  <a:alpha val="96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45720" rIns="45720" rtlCol="0" anchor="ctr"/>
            <a:lstStyle/>
            <a:p>
              <a:pPr algn="ctr"/>
              <a:r>
                <a:rPr lang="en-US" sz="1050" dirty="0">
                  <a:solidFill>
                    <a:srgbClr val="1106E8"/>
                  </a:solidFill>
                </a:rPr>
                <a:t>Risk</a:t>
              </a:r>
            </a:p>
          </p:txBody>
        </p:sp>
        <p:sp>
          <p:nvSpPr>
            <p:cNvPr id="94" name="Rectangle 93">
              <a:extLst>
                <a:ext uri="{FF2B5EF4-FFF2-40B4-BE49-F238E27FC236}">
                  <a16:creationId xmlns:a16="http://schemas.microsoft.com/office/drawing/2014/main" id="{A9CA1E3C-4EF4-E9B5-DBFF-4C09D949ABAE}"/>
                </a:ext>
              </a:extLst>
            </p:cNvPr>
            <p:cNvSpPr/>
            <p:nvPr/>
          </p:nvSpPr>
          <p:spPr>
            <a:xfrm>
              <a:off x="1800886" y="5300008"/>
              <a:ext cx="274320" cy="177297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rgbClr val="0A0AB2">
                  <a:alpha val="96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45720" rIns="45720" rtlCol="0" anchor="ctr"/>
            <a:lstStyle/>
            <a:p>
              <a:pPr algn="ctr"/>
              <a:r>
                <a:rPr lang="en-US" sz="1050" dirty="0">
                  <a:solidFill>
                    <a:srgbClr val="1106E8"/>
                  </a:solidFill>
                </a:rPr>
                <a:t>Risk</a:t>
              </a:r>
            </a:p>
          </p:txBody>
        </p:sp>
        <p:sp>
          <p:nvSpPr>
            <p:cNvPr id="95" name="Rectangle 94">
              <a:extLst>
                <a:ext uri="{FF2B5EF4-FFF2-40B4-BE49-F238E27FC236}">
                  <a16:creationId xmlns:a16="http://schemas.microsoft.com/office/drawing/2014/main" id="{EB892950-B319-D027-DF74-30C6A1935702}"/>
                </a:ext>
              </a:extLst>
            </p:cNvPr>
            <p:cNvSpPr/>
            <p:nvPr/>
          </p:nvSpPr>
          <p:spPr>
            <a:xfrm>
              <a:off x="1800886" y="5504228"/>
              <a:ext cx="274320" cy="177297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rgbClr val="0A0AB2">
                  <a:alpha val="96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45720" rIns="45720" rtlCol="0" anchor="ctr"/>
            <a:lstStyle/>
            <a:p>
              <a:pPr algn="ctr"/>
              <a:r>
                <a:rPr lang="en-US" sz="1050" dirty="0">
                  <a:solidFill>
                    <a:srgbClr val="1106E8"/>
                  </a:solidFill>
                </a:rPr>
                <a:t>Risk</a:t>
              </a:r>
            </a:p>
          </p:txBody>
        </p:sp>
        <p:sp>
          <p:nvSpPr>
            <p:cNvPr id="96" name="Rectangle 95">
              <a:extLst>
                <a:ext uri="{FF2B5EF4-FFF2-40B4-BE49-F238E27FC236}">
                  <a16:creationId xmlns:a16="http://schemas.microsoft.com/office/drawing/2014/main" id="{FE61A92D-CF29-F335-5F9C-370E0C6AC2F6}"/>
                </a:ext>
              </a:extLst>
            </p:cNvPr>
            <p:cNvSpPr/>
            <p:nvPr/>
          </p:nvSpPr>
          <p:spPr>
            <a:xfrm>
              <a:off x="1800886" y="5708448"/>
              <a:ext cx="274320" cy="177297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rgbClr val="0A0AB2">
                  <a:alpha val="96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45720" rIns="45720" rtlCol="0" anchor="ctr"/>
            <a:lstStyle/>
            <a:p>
              <a:pPr algn="ctr"/>
              <a:r>
                <a:rPr lang="en-US" sz="1050" dirty="0">
                  <a:solidFill>
                    <a:srgbClr val="1106E8"/>
                  </a:solidFill>
                </a:rPr>
                <a:t>Risk</a:t>
              </a:r>
            </a:p>
          </p:txBody>
        </p:sp>
        <p:sp>
          <p:nvSpPr>
            <p:cNvPr id="97" name="Rectangle 96">
              <a:extLst>
                <a:ext uri="{FF2B5EF4-FFF2-40B4-BE49-F238E27FC236}">
                  <a16:creationId xmlns:a16="http://schemas.microsoft.com/office/drawing/2014/main" id="{B7810010-5786-C297-9E24-CE3EE2325895}"/>
                </a:ext>
              </a:extLst>
            </p:cNvPr>
            <p:cNvSpPr/>
            <p:nvPr/>
          </p:nvSpPr>
          <p:spPr>
            <a:xfrm>
              <a:off x="1268995" y="5100385"/>
              <a:ext cx="274320" cy="177297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rgbClr val="0A0AB2">
                  <a:alpha val="96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45720" rIns="45720" rtlCol="0" anchor="ctr"/>
            <a:lstStyle/>
            <a:p>
              <a:pPr algn="ctr"/>
              <a:r>
                <a:rPr lang="en-US" sz="1050" dirty="0">
                  <a:solidFill>
                    <a:srgbClr val="1106E8"/>
                  </a:solidFill>
                </a:rPr>
                <a:t>Risk</a:t>
              </a:r>
            </a:p>
          </p:txBody>
        </p:sp>
        <p:sp>
          <p:nvSpPr>
            <p:cNvPr id="98" name="Rectangle 97">
              <a:extLst>
                <a:ext uri="{FF2B5EF4-FFF2-40B4-BE49-F238E27FC236}">
                  <a16:creationId xmlns:a16="http://schemas.microsoft.com/office/drawing/2014/main" id="{64D0767E-353E-C8F0-FCAE-C0AFAEA41A3F}"/>
                </a:ext>
              </a:extLst>
            </p:cNvPr>
            <p:cNvSpPr/>
            <p:nvPr/>
          </p:nvSpPr>
          <p:spPr>
            <a:xfrm>
              <a:off x="1268995" y="5304605"/>
              <a:ext cx="274320" cy="177297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rgbClr val="0A0AB2">
                  <a:alpha val="96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45720" rIns="45720" rtlCol="0" anchor="ctr"/>
            <a:lstStyle/>
            <a:p>
              <a:pPr algn="ctr"/>
              <a:r>
                <a:rPr lang="en-US" sz="1050" dirty="0">
                  <a:solidFill>
                    <a:srgbClr val="1106E8"/>
                  </a:solidFill>
                </a:rPr>
                <a:t>Risk</a:t>
              </a:r>
            </a:p>
          </p:txBody>
        </p:sp>
        <p:sp>
          <p:nvSpPr>
            <p:cNvPr id="99" name="Rectangle 98">
              <a:extLst>
                <a:ext uri="{FF2B5EF4-FFF2-40B4-BE49-F238E27FC236}">
                  <a16:creationId xmlns:a16="http://schemas.microsoft.com/office/drawing/2014/main" id="{738E32D8-51CA-8A19-DA68-5DA7275F8356}"/>
                </a:ext>
              </a:extLst>
            </p:cNvPr>
            <p:cNvSpPr/>
            <p:nvPr/>
          </p:nvSpPr>
          <p:spPr>
            <a:xfrm>
              <a:off x="1268995" y="5508825"/>
              <a:ext cx="274320" cy="177297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rgbClr val="0A0AB2">
                  <a:alpha val="96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45720" rIns="45720" rtlCol="0" anchor="ctr"/>
            <a:lstStyle/>
            <a:p>
              <a:pPr algn="ctr"/>
              <a:r>
                <a:rPr lang="en-US" sz="1050" dirty="0">
                  <a:solidFill>
                    <a:srgbClr val="1106E8"/>
                  </a:solidFill>
                </a:rPr>
                <a:t>Risk</a:t>
              </a:r>
            </a:p>
          </p:txBody>
        </p:sp>
        <p:cxnSp>
          <p:nvCxnSpPr>
            <p:cNvPr id="100" name="Elbow Connector 18">
              <a:extLst>
                <a:ext uri="{FF2B5EF4-FFF2-40B4-BE49-F238E27FC236}">
                  <a16:creationId xmlns:a16="http://schemas.microsoft.com/office/drawing/2014/main" id="{D8D57EE8-EA6A-BBF8-82A6-574C21D68AA5}"/>
                </a:ext>
              </a:extLst>
            </p:cNvPr>
            <p:cNvCxnSpPr>
              <a:stCxn id="86" idx="2"/>
              <a:endCxn id="87" idx="0"/>
            </p:cNvCxnSpPr>
            <p:nvPr/>
          </p:nvCxnSpPr>
          <p:spPr>
            <a:xfrm rot="5400000">
              <a:off x="1765427" y="3767373"/>
              <a:ext cx="248216" cy="992864"/>
            </a:xfrm>
            <a:prstGeom prst="bentConnector3">
              <a:avLst/>
            </a:prstGeom>
            <a:ln w="12700">
              <a:solidFill>
                <a:srgbClr val="0A0AB2">
                  <a:alpha val="96000"/>
                </a:srgbClr>
              </a:solidFill>
              <a:tailEnd type="triangle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1" name="Elbow Connector 21">
              <a:extLst>
                <a:ext uri="{FF2B5EF4-FFF2-40B4-BE49-F238E27FC236}">
                  <a16:creationId xmlns:a16="http://schemas.microsoft.com/office/drawing/2014/main" id="{59748540-1F3A-094F-E96E-EDFF00C20D58}"/>
                </a:ext>
              </a:extLst>
            </p:cNvPr>
            <p:cNvCxnSpPr>
              <a:stCxn id="86" idx="2"/>
              <a:endCxn id="90" idx="0"/>
            </p:cNvCxnSpPr>
            <p:nvPr/>
          </p:nvCxnSpPr>
          <p:spPr>
            <a:xfrm rot="5400000">
              <a:off x="2102620" y="4104566"/>
              <a:ext cx="248216" cy="318478"/>
            </a:xfrm>
            <a:prstGeom prst="bentConnector3">
              <a:avLst>
                <a:gd name="adj1" fmla="val 50000"/>
              </a:avLst>
            </a:prstGeom>
            <a:ln w="12700">
              <a:solidFill>
                <a:srgbClr val="0A0AB2">
                  <a:alpha val="96000"/>
                </a:srgbClr>
              </a:solidFill>
              <a:tailEnd type="triangle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2" name="Elbow Connector 22">
              <a:extLst>
                <a:ext uri="{FF2B5EF4-FFF2-40B4-BE49-F238E27FC236}">
                  <a16:creationId xmlns:a16="http://schemas.microsoft.com/office/drawing/2014/main" id="{B3931EC2-1237-51CA-936D-3723CCDFC103}"/>
                </a:ext>
              </a:extLst>
            </p:cNvPr>
            <p:cNvCxnSpPr>
              <a:stCxn id="86" idx="2"/>
              <a:endCxn id="88" idx="0"/>
            </p:cNvCxnSpPr>
            <p:nvPr/>
          </p:nvCxnSpPr>
          <p:spPr>
            <a:xfrm rot="16200000" flipH="1">
              <a:off x="2422083" y="4103581"/>
              <a:ext cx="248216" cy="320448"/>
            </a:xfrm>
            <a:prstGeom prst="bentConnector3">
              <a:avLst>
                <a:gd name="adj1" fmla="val 50000"/>
              </a:avLst>
            </a:prstGeom>
            <a:ln w="12700">
              <a:solidFill>
                <a:srgbClr val="0A0AB2">
                  <a:alpha val="96000"/>
                </a:srgbClr>
              </a:solidFill>
              <a:tailEnd type="triangle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3" name="Elbow Connector 23">
              <a:extLst>
                <a:ext uri="{FF2B5EF4-FFF2-40B4-BE49-F238E27FC236}">
                  <a16:creationId xmlns:a16="http://schemas.microsoft.com/office/drawing/2014/main" id="{3DEA4D28-7A94-0211-42C3-5AB385023D81}"/>
                </a:ext>
              </a:extLst>
            </p:cNvPr>
            <p:cNvCxnSpPr>
              <a:stCxn id="86" idx="2"/>
              <a:endCxn id="89" idx="0"/>
            </p:cNvCxnSpPr>
            <p:nvPr/>
          </p:nvCxnSpPr>
          <p:spPr>
            <a:xfrm rot="16200000" flipH="1">
              <a:off x="2812464" y="3713199"/>
              <a:ext cx="248216" cy="1101212"/>
            </a:xfrm>
            <a:prstGeom prst="bentConnector3">
              <a:avLst>
                <a:gd name="adj1" fmla="val 50000"/>
              </a:avLst>
            </a:prstGeom>
            <a:ln w="12700">
              <a:solidFill>
                <a:srgbClr val="0A0AB2">
                  <a:alpha val="96000"/>
                </a:srgbClr>
              </a:solidFill>
              <a:tailEnd type="triangle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4" name="Elbow Connector 30">
              <a:extLst>
                <a:ext uri="{FF2B5EF4-FFF2-40B4-BE49-F238E27FC236}">
                  <a16:creationId xmlns:a16="http://schemas.microsoft.com/office/drawing/2014/main" id="{466BCDB9-D16F-87A1-FA71-485E3A0FF7BE}"/>
                </a:ext>
              </a:extLst>
            </p:cNvPr>
            <p:cNvCxnSpPr>
              <a:stCxn id="87" idx="2"/>
              <a:endCxn id="91" idx="0"/>
            </p:cNvCxnSpPr>
            <p:nvPr/>
          </p:nvCxnSpPr>
          <p:spPr>
            <a:xfrm rot="5400000">
              <a:off x="1127158" y="4547480"/>
              <a:ext cx="248216" cy="283675"/>
            </a:xfrm>
            <a:prstGeom prst="bentConnector3">
              <a:avLst>
                <a:gd name="adj1" fmla="val 50000"/>
              </a:avLst>
            </a:prstGeom>
            <a:ln w="12700">
              <a:solidFill>
                <a:srgbClr val="0A0AB2">
                  <a:alpha val="96000"/>
                </a:srgbClr>
              </a:solidFill>
              <a:tailEnd type="triangle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5" name="Elbow Connector 31">
              <a:extLst>
                <a:ext uri="{FF2B5EF4-FFF2-40B4-BE49-F238E27FC236}">
                  <a16:creationId xmlns:a16="http://schemas.microsoft.com/office/drawing/2014/main" id="{0B04AB71-4B79-D3B7-7874-3251C017C818}"/>
                </a:ext>
              </a:extLst>
            </p:cNvPr>
            <p:cNvCxnSpPr>
              <a:stCxn id="87" idx="2"/>
              <a:endCxn id="92" idx="0"/>
            </p:cNvCxnSpPr>
            <p:nvPr/>
          </p:nvCxnSpPr>
          <p:spPr>
            <a:xfrm rot="16200000" flipH="1">
              <a:off x="1393103" y="4565210"/>
              <a:ext cx="248216" cy="248216"/>
            </a:xfrm>
            <a:prstGeom prst="bentConnector3">
              <a:avLst>
                <a:gd name="adj1" fmla="val 50000"/>
              </a:avLst>
            </a:prstGeom>
            <a:ln w="12700">
              <a:solidFill>
                <a:srgbClr val="0A0AB2">
                  <a:alpha val="96000"/>
                </a:srgbClr>
              </a:solidFill>
              <a:tailEnd type="triangle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6" name="Elbow Connector 46">
              <a:extLst>
                <a:ext uri="{FF2B5EF4-FFF2-40B4-BE49-F238E27FC236}">
                  <a16:creationId xmlns:a16="http://schemas.microsoft.com/office/drawing/2014/main" id="{9993EA68-5040-F7AB-4C41-ADABAE433FA7}"/>
                </a:ext>
              </a:extLst>
            </p:cNvPr>
            <p:cNvCxnSpPr>
              <a:cxnSpLocks/>
              <a:stCxn id="91" idx="2"/>
              <a:endCxn id="97" idx="1"/>
            </p:cNvCxnSpPr>
            <p:nvPr/>
          </p:nvCxnSpPr>
          <p:spPr>
            <a:xfrm rot="16200000" flipH="1">
              <a:off x="1090056" y="5010094"/>
              <a:ext cx="198311" cy="159567"/>
            </a:xfrm>
            <a:prstGeom prst="bentConnector2">
              <a:avLst/>
            </a:prstGeom>
            <a:ln w="12700">
              <a:solidFill>
                <a:srgbClr val="0A0AB2">
                  <a:alpha val="96000"/>
                </a:srgbClr>
              </a:solidFill>
              <a:tailEnd type="triangle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7" name="Elbow Connector 49">
              <a:extLst>
                <a:ext uri="{FF2B5EF4-FFF2-40B4-BE49-F238E27FC236}">
                  <a16:creationId xmlns:a16="http://schemas.microsoft.com/office/drawing/2014/main" id="{0B796AAB-DD41-D382-E319-CBA49C7FC4A4}"/>
                </a:ext>
              </a:extLst>
            </p:cNvPr>
            <p:cNvCxnSpPr>
              <a:stCxn id="91" idx="2"/>
              <a:endCxn id="98" idx="1"/>
            </p:cNvCxnSpPr>
            <p:nvPr/>
          </p:nvCxnSpPr>
          <p:spPr>
            <a:xfrm rot="16200000" flipH="1">
              <a:off x="987946" y="5112204"/>
              <a:ext cx="402531" cy="159567"/>
            </a:xfrm>
            <a:prstGeom prst="bentConnector2">
              <a:avLst/>
            </a:prstGeom>
            <a:ln w="12700">
              <a:solidFill>
                <a:srgbClr val="0A0AB2">
                  <a:alpha val="96000"/>
                </a:srgbClr>
              </a:solidFill>
              <a:tailEnd type="triangle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Elbow Connector 52">
              <a:extLst>
                <a:ext uri="{FF2B5EF4-FFF2-40B4-BE49-F238E27FC236}">
                  <a16:creationId xmlns:a16="http://schemas.microsoft.com/office/drawing/2014/main" id="{6D71A46A-54FB-900E-13AE-3B13C7B073D1}"/>
                </a:ext>
              </a:extLst>
            </p:cNvPr>
            <p:cNvCxnSpPr>
              <a:stCxn id="91" idx="2"/>
              <a:endCxn id="99" idx="1"/>
            </p:cNvCxnSpPr>
            <p:nvPr/>
          </p:nvCxnSpPr>
          <p:spPr>
            <a:xfrm rot="16200000" flipH="1">
              <a:off x="885836" y="5214314"/>
              <a:ext cx="606751" cy="159567"/>
            </a:xfrm>
            <a:prstGeom prst="bentConnector2">
              <a:avLst/>
            </a:prstGeom>
            <a:ln w="12700">
              <a:solidFill>
                <a:srgbClr val="0A0AB2">
                  <a:alpha val="96000"/>
                </a:srgbClr>
              </a:solidFill>
              <a:tailEnd type="triangle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9" name="Elbow Connector 55">
              <a:extLst>
                <a:ext uri="{FF2B5EF4-FFF2-40B4-BE49-F238E27FC236}">
                  <a16:creationId xmlns:a16="http://schemas.microsoft.com/office/drawing/2014/main" id="{113DB3FB-02BE-C675-264E-3F42664B65F0}"/>
                </a:ext>
              </a:extLst>
            </p:cNvPr>
            <p:cNvCxnSpPr>
              <a:stCxn id="92" idx="2"/>
              <a:endCxn id="93" idx="1"/>
            </p:cNvCxnSpPr>
            <p:nvPr/>
          </p:nvCxnSpPr>
          <p:spPr>
            <a:xfrm rot="16200000" flipH="1">
              <a:off x="1624245" y="5007796"/>
              <a:ext cx="193714" cy="159567"/>
            </a:xfrm>
            <a:prstGeom prst="bentConnector2">
              <a:avLst/>
            </a:prstGeom>
            <a:ln w="12700">
              <a:solidFill>
                <a:srgbClr val="0A0AB2">
                  <a:alpha val="96000"/>
                </a:srgbClr>
              </a:solidFill>
              <a:tailEnd type="triangle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0" name="Elbow Connector 56">
              <a:extLst>
                <a:ext uri="{FF2B5EF4-FFF2-40B4-BE49-F238E27FC236}">
                  <a16:creationId xmlns:a16="http://schemas.microsoft.com/office/drawing/2014/main" id="{32054AC8-FA0A-3FAB-CD74-975B4D4EBC55}"/>
                </a:ext>
              </a:extLst>
            </p:cNvPr>
            <p:cNvCxnSpPr>
              <a:stCxn id="92" idx="2"/>
              <a:endCxn id="94" idx="1"/>
            </p:cNvCxnSpPr>
            <p:nvPr/>
          </p:nvCxnSpPr>
          <p:spPr>
            <a:xfrm rot="16200000" flipH="1">
              <a:off x="1522135" y="5109906"/>
              <a:ext cx="397934" cy="159567"/>
            </a:xfrm>
            <a:prstGeom prst="bentConnector2">
              <a:avLst/>
            </a:prstGeom>
            <a:ln w="12700">
              <a:solidFill>
                <a:srgbClr val="0A0AB2">
                  <a:alpha val="96000"/>
                </a:srgbClr>
              </a:solidFill>
              <a:tailEnd type="triangle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1" name="Elbow Connector 57">
              <a:extLst>
                <a:ext uri="{FF2B5EF4-FFF2-40B4-BE49-F238E27FC236}">
                  <a16:creationId xmlns:a16="http://schemas.microsoft.com/office/drawing/2014/main" id="{11596F9B-C4AD-99B6-C219-FC45F3B98168}"/>
                </a:ext>
              </a:extLst>
            </p:cNvPr>
            <p:cNvCxnSpPr>
              <a:stCxn id="92" idx="2"/>
              <a:endCxn id="95" idx="1"/>
            </p:cNvCxnSpPr>
            <p:nvPr/>
          </p:nvCxnSpPr>
          <p:spPr>
            <a:xfrm rot="16200000" flipH="1">
              <a:off x="1420025" y="5212016"/>
              <a:ext cx="602154" cy="159567"/>
            </a:xfrm>
            <a:prstGeom prst="bentConnector2">
              <a:avLst/>
            </a:prstGeom>
            <a:ln w="12700">
              <a:solidFill>
                <a:srgbClr val="0A0AB2">
                  <a:alpha val="96000"/>
                </a:srgbClr>
              </a:solidFill>
              <a:tailEnd type="triangle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2" name="Elbow Connector 64">
              <a:extLst>
                <a:ext uri="{FF2B5EF4-FFF2-40B4-BE49-F238E27FC236}">
                  <a16:creationId xmlns:a16="http://schemas.microsoft.com/office/drawing/2014/main" id="{A3A3C3BD-B736-62A3-2F52-A7FB66FF77DD}"/>
                </a:ext>
              </a:extLst>
            </p:cNvPr>
            <p:cNvCxnSpPr>
              <a:stCxn id="92" idx="2"/>
              <a:endCxn id="96" idx="1"/>
            </p:cNvCxnSpPr>
            <p:nvPr/>
          </p:nvCxnSpPr>
          <p:spPr>
            <a:xfrm rot="16200000" flipH="1">
              <a:off x="1317915" y="5314126"/>
              <a:ext cx="806374" cy="159567"/>
            </a:xfrm>
            <a:prstGeom prst="bentConnector2">
              <a:avLst/>
            </a:prstGeom>
            <a:ln w="12700">
              <a:solidFill>
                <a:srgbClr val="0A0AB2">
                  <a:alpha val="96000"/>
                </a:srgbClr>
              </a:solidFill>
              <a:tailEnd type="triangle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3" name="Rectangle 112">
              <a:extLst>
                <a:ext uri="{FF2B5EF4-FFF2-40B4-BE49-F238E27FC236}">
                  <a16:creationId xmlns:a16="http://schemas.microsoft.com/office/drawing/2014/main" id="{03ADC228-3914-9EC6-7528-08F5F4EBA7BA}"/>
                </a:ext>
              </a:extLst>
            </p:cNvPr>
            <p:cNvSpPr/>
            <p:nvPr/>
          </p:nvSpPr>
          <p:spPr>
            <a:xfrm>
              <a:off x="2261859" y="4813426"/>
              <a:ext cx="390054" cy="177297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rgbClr val="0A0AB2">
                  <a:alpha val="96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45720" rIns="45720" rtlCol="0" anchor="ctr"/>
            <a:lstStyle/>
            <a:p>
              <a:pPr algn="ctr"/>
              <a:r>
                <a:rPr lang="en-US" sz="1050" dirty="0">
                  <a:solidFill>
                    <a:srgbClr val="1106E8"/>
                  </a:solidFill>
                </a:rPr>
                <a:t>Group</a:t>
              </a:r>
            </a:p>
          </p:txBody>
        </p:sp>
        <p:sp>
          <p:nvSpPr>
            <p:cNvPr id="114" name="Rectangle 113">
              <a:extLst>
                <a:ext uri="{FF2B5EF4-FFF2-40B4-BE49-F238E27FC236}">
                  <a16:creationId xmlns:a16="http://schemas.microsoft.com/office/drawing/2014/main" id="{FA86287B-E9CA-C849-3911-DA2BB6B0BEAE}"/>
                </a:ext>
              </a:extLst>
            </p:cNvPr>
            <p:cNvSpPr/>
            <p:nvPr/>
          </p:nvSpPr>
          <p:spPr>
            <a:xfrm>
              <a:off x="2793750" y="4813426"/>
              <a:ext cx="390054" cy="177297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rgbClr val="0A0AB2">
                  <a:alpha val="96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45720" rIns="45720" rtlCol="0" anchor="ctr"/>
            <a:lstStyle/>
            <a:p>
              <a:pPr algn="ctr"/>
              <a:r>
                <a:rPr lang="en-US" sz="1050" dirty="0">
                  <a:solidFill>
                    <a:srgbClr val="1106E8"/>
                  </a:solidFill>
                </a:rPr>
                <a:t>Group</a:t>
              </a:r>
            </a:p>
          </p:txBody>
        </p:sp>
        <p:sp>
          <p:nvSpPr>
            <p:cNvPr id="115" name="Rectangle 114">
              <a:extLst>
                <a:ext uri="{FF2B5EF4-FFF2-40B4-BE49-F238E27FC236}">
                  <a16:creationId xmlns:a16="http://schemas.microsoft.com/office/drawing/2014/main" id="{33BCD684-D7B0-2875-825A-CC990E196D39}"/>
                </a:ext>
              </a:extLst>
            </p:cNvPr>
            <p:cNvSpPr/>
            <p:nvPr/>
          </p:nvSpPr>
          <p:spPr>
            <a:xfrm>
              <a:off x="3148344" y="5095788"/>
              <a:ext cx="274320" cy="177297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rgbClr val="0A0AB2">
                  <a:alpha val="96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45720" rIns="45720" rtlCol="0" anchor="ctr"/>
            <a:lstStyle/>
            <a:p>
              <a:pPr algn="ctr"/>
              <a:r>
                <a:rPr lang="en-US" sz="1050" dirty="0">
                  <a:solidFill>
                    <a:srgbClr val="1106E8"/>
                  </a:solidFill>
                </a:rPr>
                <a:t>Risk</a:t>
              </a:r>
            </a:p>
          </p:txBody>
        </p:sp>
        <p:sp>
          <p:nvSpPr>
            <p:cNvPr id="116" name="Rectangle 115">
              <a:extLst>
                <a:ext uri="{FF2B5EF4-FFF2-40B4-BE49-F238E27FC236}">
                  <a16:creationId xmlns:a16="http://schemas.microsoft.com/office/drawing/2014/main" id="{F75042C2-C4DB-94AE-1878-DFE08D99A285}"/>
                </a:ext>
              </a:extLst>
            </p:cNvPr>
            <p:cNvSpPr/>
            <p:nvPr/>
          </p:nvSpPr>
          <p:spPr>
            <a:xfrm>
              <a:off x="3148344" y="5300009"/>
              <a:ext cx="274320" cy="177297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rgbClr val="0A0AB2">
                  <a:alpha val="96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45720" rIns="45720" rtlCol="0" anchor="ctr"/>
            <a:lstStyle/>
            <a:p>
              <a:pPr algn="ctr"/>
              <a:r>
                <a:rPr lang="en-US" sz="1050" dirty="0">
                  <a:solidFill>
                    <a:srgbClr val="1106E8"/>
                  </a:solidFill>
                </a:rPr>
                <a:t>Risk</a:t>
              </a:r>
            </a:p>
          </p:txBody>
        </p:sp>
        <p:sp>
          <p:nvSpPr>
            <p:cNvPr id="117" name="Rectangle 116">
              <a:extLst>
                <a:ext uri="{FF2B5EF4-FFF2-40B4-BE49-F238E27FC236}">
                  <a16:creationId xmlns:a16="http://schemas.microsoft.com/office/drawing/2014/main" id="{6A260A97-D1C8-6651-4F99-549AA721270C}"/>
                </a:ext>
              </a:extLst>
            </p:cNvPr>
            <p:cNvSpPr/>
            <p:nvPr/>
          </p:nvSpPr>
          <p:spPr>
            <a:xfrm>
              <a:off x="3148344" y="5504229"/>
              <a:ext cx="274320" cy="177297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rgbClr val="0A0AB2">
                  <a:alpha val="96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45720" rIns="45720" rtlCol="0" anchor="ctr"/>
            <a:lstStyle/>
            <a:p>
              <a:pPr algn="ctr"/>
              <a:r>
                <a:rPr lang="en-US" sz="1050" dirty="0">
                  <a:solidFill>
                    <a:srgbClr val="1106E8"/>
                  </a:solidFill>
                </a:rPr>
                <a:t>Risk</a:t>
              </a:r>
            </a:p>
          </p:txBody>
        </p:sp>
        <p:sp>
          <p:nvSpPr>
            <p:cNvPr id="118" name="Rectangle 117">
              <a:extLst>
                <a:ext uri="{FF2B5EF4-FFF2-40B4-BE49-F238E27FC236}">
                  <a16:creationId xmlns:a16="http://schemas.microsoft.com/office/drawing/2014/main" id="{DFAFCE8C-4A92-A217-BF54-130B4C7AF27F}"/>
                </a:ext>
              </a:extLst>
            </p:cNvPr>
            <p:cNvSpPr/>
            <p:nvPr/>
          </p:nvSpPr>
          <p:spPr>
            <a:xfrm>
              <a:off x="2616453" y="5100385"/>
              <a:ext cx="274320" cy="177297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rgbClr val="0A0AB2">
                  <a:alpha val="96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45720" rIns="45720" rtlCol="0" anchor="ctr"/>
            <a:lstStyle/>
            <a:p>
              <a:pPr algn="ctr"/>
              <a:r>
                <a:rPr lang="en-US" sz="1050" dirty="0">
                  <a:solidFill>
                    <a:srgbClr val="1106E8"/>
                  </a:solidFill>
                </a:rPr>
                <a:t>Risk</a:t>
              </a:r>
            </a:p>
          </p:txBody>
        </p:sp>
        <p:sp>
          <p:nvSpPr>
            <p:cNvPr id="119" name="Rectangle 118">
              <a:extLst>
                <a:ext uri="{FF2B5EF4-FFF2-40B4-BE49-F238E27FC236}">
                  <a16:creationId xmlns:a16="http://schemas.microsoft.com/office/drawing/2014/main" id="{446B9162-FE8D-87BC-CDC3-427EEEF0BAFC}"/>
                </a:ext>
              </a:extLst>
            </p:cNvPr>
            <p:cNvSpPr/>
            <p:nvPr/>
          </p:nvSpPr>
          <p:spPr>
            <a:xfrm>
              <a:off x="2616453" y="5304605"/>
              <a:ext cx="274320" cy="177297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rgbClr val="0A0AB2">
                  <a:alpha val="96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45720" rIns="45720" rtlCol="0" anchor="ctr"/>
            <a:lstStyle/>
            <a:p>
              <a:pPr algn="ctr"/>
              <a:r>
                <a:rPr lang="en-US" sz="1050" dirty="0">
                  <a:solidFill>
                    <a:srgbClr val="1106E8"/>
                  </a:solidFill>
                </a:rPr>
                <a:t>Risk</a:t>
              </a:r>
            </a:p>
          </p:txBody>
        </p:sp>
        <p:cxnSp>
          <p:nvCxnSpPr>
            <p:cNvPr id="120" name="Elbow Connector 76">
              <a:extLst>
                <a:ext uri="{FF2B5EF4-FFF2-40B4-BE49-F238E27FC236}">
                  <a16:creationId xmlns:a16="http://schemas.microsoft.com/office/drawing/2014/main" id="{8D2F8F1E-7AE5-97FF-5482-3AB28DB1AC69}"/>
                </a:ext>
              </a:extLst>
            </p:cNvPr>
            <p:cNvCxnSpPr>
              <a:stCxn id="88" idx="2"/>
              <a:endCxn id="113" idx="0"/>
            </p:cNvCxnSpPr>
            <p:nvPr/>
          </p:nvCxnSpPr>
          <p:spPr>
            <a:xfrm rot="5400000">
              <a:off x="2457542" y="4564553"/>
              <a:ext cx="248216" cy="249529"/>
            </a:xfrm>
            <a:prstGeom prst="bentConnector3">
              <a:avLst>
                <a:gd name="adj1" fmla="val 50000"/>
              </a:avLst>
            </a:prstGeom>
            <a:ln w="12700">
              <a:solidFill>
                <a:srgbClr val="0A0AB2">
                  <a:alpha val="96000"/>
                </a:srgbClr>
              </a:solidFill>
              <a:tailEnd type="triangle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1" name="Elbow Connector 77">
              <a:extLst>
                <a:ext uri="{FF2B5EF4-FFF2-40B4-BE49-F238E27FC236}">
                  <a16:creationId xmlns:a16="http://schemas.microsoft.com/office/drawing/2014/main" id="{5F36B0DB-BF4A-EAB2-9EDD-7C95EC02A763}"/>
                </a:ext>
              </a:extLst>
            </p:cNvPr>
            <p:cNvCxnSpPr>
              <a:stCxn id="88" idx="2"/>
              <a:endCxn id="114" idx="0"/>
            </p:cNvCxnSpPr>
            <p:nvPr/>
          </p:nvCxnSpPr>
          <p:spPr>
            <a:xfrm rot="16200000" flipH="1">
              <a:off x="2723488" y="4548137"/>
              <a:ext cx="248216" cy="282362"/>
            </a:xfrm>
            <a:prstGeom prst="bentConnector3">
              <a:avLst>
                <a:gd name="adj1" fmla="val 50000"/>
              </a:avLst>
            </a:prstGeom>
            <a:ln w="12700">
              <a:solidFill>
                <a:srgbClr val="0A0AB2">
                  <a:alpha val="96000"/>
                </a:srgbClr>
              </a:solidFill>
              <a:tailEnd type="triangle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2" name="Elbow Connector 78">
              <a:extLst>
                <a:ext uri="{FF2B5EF4-FFF2-40B4-BE49-F238E27FC236}">
                  <a16:creationId xmlns:a16="http://schemas.microsoft.com/office/drawing/2014/main" id="{94374E98-71CF-39C7-5509-AAEA63495F57}"/>
                </a:ext>
              </a:extLst>
            </p:cNvPr>
            <p:cNvCxnSpPr>
              <a:stCxn id="113" idx="2"/>
              <a:endCxn id="118" idx="1"/>
            </p:cNvCxnSpPr>
            <p:nvPr/>
          </p:nvCxnSpPr>
          <p:spPr>
            <a:xfrm rot="16200000" flipH="1">
              <a:off x="2437514" y="5010094"/>
              <a:ext cx="198311" cy="159567"/>
            </a:xfrm>
            <a:prstGeom prst="bentConnector2">
              <a:avLst/>
            </a:prstGeom>
            <a:ln w="12700">
              <a:solidFill>
                <a:srgbClr val="0A0AB2">
                  <a:alpha val="96000"/>
                </a:srgbClr>
              </a:solidFill>
              <a:tailEnd type="triangle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3" name="Elbow Connector 79">
              <a:extLst>
                <a:ext uri="{FF2B5EF4-FFF2-40B4-BE49-F238E27FC236}">
                  <a16:creationId xmlns:a16="http://schemas.microsoft.com/office/drawing/2014/main" id="{84F166FF-54B2-2F49-367C-C45C1911D067}"/>
                </a:ext>
              </a:extLst>
            </p:cNvPr>
            <p:cNvCxnSpPr>
              <a:stCxn id="113" idx="2"/>
              <a:endCxn id="119" idx="1"/>
            </p:cNvCxnSpPr>
            <p:nvPr/>
          </p:nvCxnSpPr>
          <p:spPr>
            <a:xfrm rot="16200000" flipH="1">
              <a:off x="2335404" y="5112204"/>
              <a:ext cx="402531" cy="159567"/>
            </a:xfrm>
            <a:prstGeom prst="bentConnector2">
              <a:avLst/>
            </a:prstGeom>
            <a:ln w="12700">
              <a:solidFill>
                <a:srgbClr val="0A0AB2">
                  <a:alpha val="96000"/>
                </a:srgbClr>
              </a:solidFill>
              <a:tailEnd type="triangle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4" name="Elbow Connector 81">
              <a:extLst>
                <a:ext uri="{FF2B5EF4-FFF2-40B4-BE49-F238E27FC236}">
                  <a16:creationId xmlns:a16="http://schemas.microsoft.com/office/drawing/2014/main" id="{210C873F-DCA2-95B9-543D-B8F732F9FB09}"/>
                </a:ext>
              </a:extLst>
            </p:cNvPr>
            <p:cNvCxnSpPr>
              <a:stCxn id="114" idx="2"/>
              <a:endCxn id="115" idx="1"/>
            </p:cNvCxnSpPr>
            <p:nvPr/>
          </p:nvCxnSpPr>
          <p:spPr>
            <a:xfrm rot="16200000" flipH="1">
              <a:off x="2971703" y="5007796"/>
              <a:ext cx="193714" cy="159567"/>
            </a:xfrm>
            <a:prstGeom prst="bentConnector2">
              <a:avLst/>
            </a:prstGeom>
            <a:ln w="12700">
              <a:solidFill>
                <a:srgbClr val="0A0AB2">
                  <a:alpha val="96000"/>
                </a:srgbClr>
              </a:solidFill>
              <a:tailEnd type="triangle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5" name="Elbow Connector 82">
              <a:extLst>
                <a:ext uri="{FF2B5EF4-FFF2-40B4-BE49-F238E27FC236}">
                  <a16:creationId xmlns:a16="http://schemas.microsoft.com/office/drawing/2014/main" id="{347D59A6-9160-0602-104D-BC0149B6B60F}"/>
                </a:ext>
              </a:extLst>
            </p:cNvPr>
            <p:cNvCxnSpPr>
              <a:stCxn id="114" idx="2"/>
              <a:endCxn id="116" idx="1"/>
            </p:cNvCxnSpPr>
            <p:nvPr/>
          </p:nvCxnSpPr>
          <p:spPr>
            <a:xfrm rot="16200000" flipH="1">
              <a:off x="2869593" y="5109906"/>
              <a:ext cx="397935" cy="159567"/>
            </a:xfrm>
            <a:prstGeom prst="bentConnector2">
              <a:avLst/>
            </a:prstGeom>
            <a:ln w="12700">
              <a:solidFill>
                <a:srgbClr val="0A0AB2">
                  <a:alpha val="96000"/>
                </a:srgbClr>
              </a:solidFill>
              <a:tailEnd type="triangle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6" name="Elbow Connector 83">
              <a:extLst>
                <a:ext uri="{FF2B5EF4-FFF2-40B4-BE49-F238E27FC236}">
                  <a16:creationId xmlns:a16="http://schemas.microsoft.com/office/drawing/2014/main" id="{BBF8AD1F-625D-2756-3D5A-119562F706BE}"/>
                </a:ext>
              </a:extLst>
            </p:cNvPr>
            <p:cNvCxnSpPr>
              <a:stCxn id="114" idx="2"/>
              <a:endCxn id="117" idx="1"/>
            </p:cNvCxnSpPr>
            <p:nvPr/>
          </p:nvCxnSpPr>
          <p:spPr>
            <a:xfrm rot="16200000" flipH="1">
              <a:off x="2767483" y="5212016"/>
              <a:ext cx="602155" cy="159567"/>
            </a:xfrm>
            <a:prstGeom prst="bentConnector2">
              <a:avLst/>
            </a:prstGeom>
            <a:ln w="12700">
              <a:solidFill>
                <a:srgbClr val="0A0AB2">
                  <a:alpha val="96000"/>
                </a:srgbClr>
              </a:solidFill>
              <a:tailEnd type="triangle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753063949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Process Maps / Task &amp; Evidence Monitoring	5.4</a:t>
            </a:r>
          </a:p>
        </p:txBody>
      </p:sp>
      <p:grpSp>
        <p:nvGrpSpPr>
          <p:cNvPr id="25" name="Group 24"/>
          <p:cNvGrpSpPr/>
          <p:nvPr/>
        </p:nvGrpSpPr>
        <p:grpSpPr>
          <a:xfrm>
            <a:off x="457200" y="1226434"/>
            <a:ext cx="7239000" cy="4811059"/>
            <a:chOff x="457200" y="1226434"/>
            <a:chExt cx="7239000" cy="4811059"/>
          </a:xfrm>
        </p:grpSpPr>
        <p:sp>
          <p:nvSpPr>
            <p:cNvPr id="27" name="Rectangle 26"/>
            <p:cNvSpPr/>
            <p:nvPr/>
          </p:nvSpPr>
          <p:spPr>
            <a:xfrm>
              <a:off x="457200" y="1226434"/>
              <a:ext cx="7239000" cy="4811059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b" anchorCtr="0"/>
            <a:lstStyle/>
            <a:p>
              <a:pPr algn="r"/>
              <a:r>
                <a:rPr lang="en-US" dirty="0">
                  <a:solidFill>
                    <a:schemeClr val="tx1"/>
                  </a:solidFill>
                </a:rPr>
                <a:t>Policy / Review / Governance / Certification / Accreditation</a:t>
              </a:r>
            </a:p>
          </p:txBody>
        </p:sp>
        <p:sp>
          <p:nvSpPr>
            <p:cNvPr id="28" name="Rectangle 27"/>
            <p:cNvSpPr/>
            <p:nvPr/>
          </p:nvSpPr>
          <p:spPr>
            <a:xfrm>
              <a:off x="678330" y="1447799"/>
              <a:ext cx="6796741" cy="4170083"/>
            </a:xfrm>
            <a:prstGeom prst="rect">
              <a:avLst/>
            </a:prstGeom>
            <a:solidFill>
              <a:srgbClr val="CC99FF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pPr algn="r"/>
              <a:r>
                <a:rPr lang="en-US" dirty="0">
                  <a:solidFill>
                    <a:schemeClr val="tx1"/>
                  </a:solidFill>
                </a:rPr>
                <a:t>SLAs</a:t>
              </a:r>
            </a:p>
          </p:txBody>
        </p:sp>
        <p:sp>
          <p:nvSpPr>
            <p:cNvPr id="29" name="Rectangle 28"/>
            <p:cNvSpPr/>
            <p:nvPr/>
          </p:nvSpPr>
          <p:spPr>
            <a:xfrm>
              <a:off x="815790" y="1631576"/>
              <a:ext cx="5979459" cy="3848847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pPr algn="r"/>
              <a:r>
                <a:rPr lang="en-US" dirty="0">
                  <a:solidFill>
                    <a:schemeClr val="tx1"/>
                  </a:solidFill>
                </a:rPr>
                <a:t>KPIs</a:t>
              </a:r>
            </a:p>
          </p:txBody>
        </p:sp>
        <p:sp>
          <p:nvSpPr>
            <p:cNvPr id="30" name="Rectangle 29"/>
            <p:cNvSpPr/>
            <p:nvPr/>
          </p:nvSpPr>
          <p:spPr>
            <a:xfrm>
              <a:off x="2052919" y="1837765"/>
              <a:ext cx="1718235" cy="824753"/>
            </a:xfrm>
            <a:prstGeom prst="rect">
              <a:avLst/>
            </a:prstGeom>
            <a:solidFill>
              <a:schemeClr val="bg1"/>
            </a:solidFill>
            <a:ln w="12700" algn="ctr">
              <a:solidFill>
                <a:srgbClr val="0A0AB2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rIns="0" anchor="ctr"/>
            <a:lstStyle/>
            <a:p>
              <a:pPr algn="ctr"/>
              <a:r>
                <a:rPr lang="en-US" sz="1600" b="1" dirty="0">
                  <a:solidFill>
                    <a:srgbClr val="1106E8"/>
                  </a:solidFill>
                </a:rPr>
                <a:t>Process Map</a:t>
              </a:r>
              <a:br>
                <a:rPr lang="en-US" sz="1600" b="1" dirty="0">
                  <a:solidFill>
                    <a:srgbClr val="1106E8"/>
                  </a:solidFill>
                </a:rPr>
              </a:br>
              <a:r>
                <a:rPr lang="en-US" sz="1600" b="1" dirty="0">
                  <a:solidFill>
                    <a:srgbClr val="1106E8"/>
                  </a:solidFill>
                </a:rPr>
                <a:t>(</a:t>
              </a:r>
              <a:r>
                <a:rPr lang="en-US" sz="1600" b="1" dirty="0" err="1">
                  <a:solidFill>
                    <a:srgbClr val="1106E8"/>
                  </a:solidFill>
                </a:rPr>
                <a:t>eFFBD</a:t>
              </a:r>
              <a:r>
                <a:rPr lang="en-US" sz="1600" b="1" dirty="0">
                  <a:solidFill>
                    <a:srgbClr val="1106E8"/>
                  </a:solidFill>
                </a:rPr>
                <a:t> / PFD…)</a:t>
              </a:r>
            </a:p>
          </p:txBody>
        </p:sp>
        <p:sp>
          <p:nvSpPr>
            <p:cNvPr id="31" name="Rectangle 30"/>
            <p:cNvSpPr/>
            <p:nvPr/>
          </p:nvSpPr>
          <p:spPr>
            <a:xfrm>
              <a:off x="2491967" y="3281082"/>
              <a:ext cx="824753" cy="824753"/>
            </a:xfrm>
            <a:prstGeom prst="rect">
              <a:avLst/>
            </a:prstGeom>
            <a:solidFill>
              <a:schemeClr val="bg1"/>
            </a:solidFill>
            <a:ln w="12700" algn="ctr">
              <a:solidFill>
                <a:srgbClr val="0A0AB2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rIns="0" anchor="ctr"/>
            <a:lstStyle/>
            <a:p>
              <a:pPr algn="ctr"/>
              <a:r>
                <a:rPr lang="en-US" sz="1600" b="1" dirty="0">
                  <a:solidFill>
                    <a:srgbClr val="1106E8"/>
                  </a:solidFill>
                </a:rPr>
                <a:t>Task</a:t>
              </a:r>
              <a:endParaRPr lang="en-US" b="1" dirty="0">
                <a:solidFill>
                  <a:srgbClr val="1106E8"/>
                </a:solidFill>
              </a:endParaRPr>
            </a:p>
          </p:txBody>
        </p:sp>
        <p:sp>
          <p:nvSpPr>
            <p:cNvPr id="32" name="Rectangle 31"/>
            <p:cNvSpPr/>
            <p:nvPr/>
          </p:nvSpPr>
          <p:spPr>
            <a:xfrm>
              <a:off x="3908613" y="3281082"/>
              <a:ext cx="1168400" cy="824753"/>
            </a:xfrm>
            <a:prstGeom prst="rect">
              <a:avLst/>
            </a:prstGeom>
            <a:solidFill>
              <a:schemeClr val="bg1"/>
            </a:solidFill>
            <a:ln w="12700" algn="ctr">
              <a:solidFill>
                <a:srgbClr val="0A0AB2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rIns="0" anchor="ctr"/>
            <a:lstStyle/>
            <a:p>
              <a:pPr algn="ctr"/>
              <a:r>
                <a:rPr lang="en-US" sz="1600" b="1" dirty="0">
                  <a:solidFill>
                    <a:srgbClr val="1106E8"/>
                  </a:solidFill>
                </a:rPr>
                <a:t>Data Set /</a:t>
              </a:r>
              <a:br>
                <a:rPr lang="en-US" sz="1600" b="1" dirty="0">
                  <a:solidFill>
                    <a:srgbClr val="1106E8"/>
                  </a:solidFill>
                </a:rPr>
              </a:br>
              <a:r>
                <a:rPr lang="en-US" sz="1600" b="1" dirty="0">
                  <a:solidFill>
                    <a:srgbClr val="1106E8"/>
                  </a:solidFill>
                </a:rPr>
                <a:t>Document</a:t>
              </a:r>
            </a:p>
          </p:txBody>
        </p:sp>
        <p:sp>
          <p:nvSpPr>
            <p:cNvPr id="33" name="Rectangle 32"/>
            <p:cNvSpPr/>
            <p:nvPr/>
          </p:nvSpPr>
          <p:spPr>
            <a:xfrm>
              <a:off x="2396566" y="4449482"/>
              <a:ext cx="996576" cy="824753"/>
            </a:xfrm>
            <a:prstGeom prst="rect">
              <a:avLst/>
            </a:prstGeom>
            <a:solidFill>
              <a:schemeClr val="bg1"/>
            </a:solidFill>
            <a:ln w="12700" algn="ctr">
              <a:solidFill>
                <a:srgbClr val="0A0AB2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rIns="0" anchor="ctr"/>
            <a:lstStyle/>
            <a:p>
              <a:pPr algn="ctr"/>
              <a:r>
                <a:rPr lang="en-US" sz="1600" b="1" dirty="0">
                  <a:solidFill>
                    <a:srgbClr val="1106E8"/>
                  </a:solidFill>
                </a:rPr>
                <a:t>Evidence</a:t>
              </a:r>
              <a:endParaRPr lang="en-US" b="1" dirty="0">
                <a:solidFill>
                  <a:srgbClr val="1106E8"/>
                </a:solidFill>
              </a:endParaRPr>
            </a:p>
          </p:txBody>
        </p:sp>
        <p:sp>
          <p:nvSpPr>
            <p:cNvPr id="34" name="Rectangle 33"/>
            <p:cNvSpPr/>
            <p:nvPr/>
          </p:nvSpPr>
          <p:spPr>
            <a:xfrm>
              <a:off x="5489390" y="3281082"/>
              <a:ext cx="1168400" cy="824753"/>
            </a:xfrm>
            <a:prstGeom prst="rect">
              <a:avLst/>
            </a:prstGeom>
            <a:solidFill>
              <a:schemeClr val="bg1"/>
            </a:solidFill>
            <a:ln w="12700" algn="ctr">
              <a:solidFill>
                <a:srgbClr val="0A0AB2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rIns="0" anchor="ctr"/>
            <a:lstStyle/>
            <a:p>
              <a:pPr algn="ctr"/>
              <a:r>
                <a:rPr lang="en-US" sz="1600" b="1" dirty="0">
                  <a:solidFill>
                    <a:srgbClr val="1106E8"/>
                  </a:solidFill>
                </a:rPr>
                <a:t>Milestone</a:t>
              </a:r>
              <a:br>
                <a:rPr lang="en-US" sz="1600" b="1" dirty="0">
                  <a:solidFill>
                    <a:srgbClr val="1106E8"/>
                  </a:solidFill>
                </a:rPr>
              </a:br>
              <a:r>
                <a:rPr lang="en-US" sz="1600" b="1" dirty="0">
                  <a:solidFill>
                    <a:srgbClr val="1106E8"/>
                  </a:solidFill>
                </a:rPr>
                <a:t>/ Gate</a:t>
              </a:r>
            </a:p>
          </p:txBody>
        </p:sp>
        <p:cxnSp>
          <p:nvCxnSpPr>
            <p:cNvPr id="35" name="Straight Arrow Connector 34"/>
            <p:cNvCxnSpPr>
              <a:stCxn id="30" idx="2"/>
              <a:endCxn id="31" idx="0"/>
            </p:cNvCxnSpPr>
            <p:nvPr/>
          </p:nvCxnSpPr>
          <p:spPr>
            <a:xfrm flipH="1">
              <a:off x="2904343" y="2662518"/>
              <a:ext cx="7694" cy="618565"/>
            </a:xfrm>
            <a:prstGeom prst="straightConnector1">
              <a:avLst/>
            </a:prstGeom>
            <a:ln w="25400">
              <a:solidFill>
                <a:srgbClr val="009900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Arrow Connector 35"/>
            <p:cNvCxnSpPr>
              <a:stCxn id="31" idx="3"/>
              <a:endCxn id="32" idx="1"/>
            </p:cNvCxnSpPr>
            <p:nvPr/>
          </p:nvCxnSpPr>
          <p:spPr>
            <a:xfrm>
              <a:off x="3316719" y="3693459"/>
              <a:ext cx="591894" cy="0"/>
            </a:xfrm>
            <a:prstGeom prst="straightConnector1">
              <a:avLst/>
            </a:prstGeom>
            <a:ln w="25400">
              <a:solidFill>
                <a:srgbClr val="009900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Arrow Connector 36"/>
            <p:cNvCxnSpPr>
              <a:stCxn id="32" idx="3"/>
              <a:endCxn id="34" idx="1"/>
            </p:cNvCxnSpPr>
            <p:nvPr/>
          </p:nvCxnSpPr>
          <p:spPr>
            <a:xfrm>
              <a:off x="5077013" y="3693459"/>
              <a:ext cx="412376" cy="0"/>
            </a:xfrm>
            <a:prstGeom prst="straightConnector1">
              <a:avLst/>
            </a:prstGeom>
            <a:ln w="25400">
              <a:solidFill>
                <a:srgbClr val="009900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Arrow Connector 37"/>
            <p:cNvCxnSpPr>
              <a:stCxn id="31" idx="2"/>
              <a:endCxn id="33" idx="0"/>
            </p:cNvCxnSpPr>
            <p:nvPr/>
          </p:nvCxnSpPr>
          <p:spPr>
            <a:xfrm flipH="1">
              <a:off x="2894854" y="4105835"/>
              <a:ext cx="9489" cy="343647"/>
            </a:xfrm>
            <a:prstGeom prst="straightConnector1">
              <a:avLst/>
            </a:prstGeom>
            <a:ln w="25400">
              <a:solidFill>
                <a:srgbClr val="009900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9" name="TextBox 38"/>
            <p:cNvSpPr txBox="1"/>
            <p:nvPr/>
          </p:nvSpPr>
          <p:spPr>
            <a:xfrm>
              <a:off x="3410838" y="3448380"/>
              <a:ext cx="318998" cy="215444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US" sz="1400" b="1" dirty="0">
                  <a:solidFill>
                    <a:srgbClr val="009900"/>
                  </a:solidFill>
                </a:rPr>
                <a:t>I/</a:t>
              </a:r>
              <a:r>
                <a:rPr lang="en-US" sz="1400" b="1" dirty="0" err="1">
                  <a:solidFill>
                    <a:srgbClr val="009900"/>
                  </a:solidFill>
                </a:rPr>
                <a:t>Os</a:t>
              </a:r>
              <a:endParaRPr lang="en-US" sz="1600" b="1" dirty="0">
                <a:solidFill>
                  <a:srgbClr val="009900"/>
                </a:solidFill>
              </a:endParaRPr>
            </a:p>
          </p:txBody>
        </p:sp>
        <p:sp>
          <p:nvSpPr>
            <p:cNvPr id="40" name="Rectangle 39"/>
            <p:cNvSpPr/>
            <p:nvPr/>
          </p:nvSpPr>
          <p:spPr>
            <a:xfrm>
              <a:off x="3908613" y="4449482"/>
              <a:ext cx="1168400" cy="824753"/>
            </a:xfrm>
            <a:prstGeom prst="rect">
              <a:avLst/>
            </a:prstGeom>
            <a:solidFill>
              <a:schemeClr val="bg1"/>
            </a:solidFill>
            <a:ln w="12700" algn="ctr">
              <a:solidFill>
                <a:srgbClr val="0A0AB2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rIns="0" anchor="ctr"/>
            <a:lstStyle/>
            <a:p>
              <a:pPr algn="ctr"/>
              <a:r>
                <a:rPr lang="en-US" sz="1600" b="1" dirty="0">
                  <a:solidFill>
                    <a:srgbClr val="1106E8"/>
                  </a:solidFill>
                </a:rPr>
                <a:t>Audit</a:t>
              </a:r>
              <a:endParaRPr lang="en-US" b="1" dirty="0">
                <a:solidFill>
                  <a:srgbClr val="1106E8"/>
                </a:solidFill>
              </a:endParaRPr>
            </a:p>
          </p:txBody>
        </p:sp>
        <p:cxnSp>
          <p:nvCxnSpPr>
            <p:cNvPr id="41" name="Straight Arrow Connector 40"/>
            <p:cNvCxnSpPr>
              <a:stCxn id="33" idx="3"/>
              <a:endCxn id="40" idx="1"/>
            </p:cNvCxnSpPr>
            <p:nvPr/>
          </p:nvCxnSpPr>
          <p:spPr>
            <a:xfrm>
              <a:off x="3393143" y="4861859"/>
              <a:ext cx="515471" cy="0"/>
            </a:xfrm>
            <a:prstGeom prst="straightConnector1">
              <a:avLst/>
            </a:prstGeom>
            <a:ln w="25400">
              <a:solidFill>
                <a:srgbClr val="009900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Arrow Connector 41"/>
            <p:cNvCxnSpPr>
              <a:stCxn id="32" idx="2"/>
              <a:endCxn id="40" idx="0"/>
            </p:cNvCxnSpPr>
            <p:nvPr/>
          </p:nvCxnSpPr>
          <p:spPr>
            <a:xfrm>
              <a:off x="4492813" y="4105835"/>
              <a:ext cx="0" cy="343647"/>
            </a:xfrm>
            <a:prstGeom prst="straightConnector1">
              <a:avLst/>
            </a:prstGeom>
            <a:ln w="25400">
              <a:solidFill>
                <a:srgbClr val="009900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Elbow Connector 42"/>
            <p:cNvCxnSpPr>
              <a:stCxn id="34" idx="2"/>
              <a:endCxn id="40" idx="3"/>
            </p:cNvCxnSpPr>
            <p:nvPr/>
          </p:nvCxnSpPr>
          <p:spPr>
            <a:xfrm rot="5400000">
              <a:off x="5197290" y="3985559"/>
              <a:ext cx="756024" cy="996576"/>
            </a:xfrm>
            <a:prstGeom prst="bentConnector2">
              <a:avLst/>
            </a:prstGeom>
            <a:ln w="25400">
              <a:solidFill>
                <a:srgbClr val="009900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4" name="Freeform 43"/>
            <p:cNvSpPr/>
            <p:nvPr/>
          </p:nvSpPr>
          <p:spPr>
            <a:xfrm>
              <a:off x="3152590" y="2975041"/>
              <a:ext cx="1114610" cy="306041"/>
            </a:xfrm>
            <a:custGeom>
              <a:avLst/>
              <a:gdLst>
                <a:gd name="connsiteX0" fmla="*/ 0 w 4063041"/>
                <a:gd name="connsiteY0" fmla="*/ 336431 h 336431"/>
                <a:gd name="connsiteX1" fmla="*/ 0 w 4063041"/>
                <a:gd name="connsiteY1" fmla="*/ 0 h 336431"/>
                <a:gd name="connsiteX2" fmla="*/ 4063041 w 4063041"/>
                <a:gd name="connsiteY2" fmla="*/ 0 h 336431"/>
                <a:gd name="connsiteX3" fmla="*/ 4063041 w 4063041"/>
                <a:gd name="connsiteY3" fmla="*/ 327804 h 3364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063041" h="336431">
                  <a:moveTo>
                    <a:pt x="0" y="336431"/>
                  </a:moveTo>
                  <a:lnTo>
                    <a:pt x="0" y="0"/>
                  </a:lnTo>
                  <a:lnTo>
                    <a:pt x="4063041" y="0"/>
                  </a:lnTo>
                  <a:lnTo>
                    <a:pt x="4063041" y="327804"/>
                  </a:lnTo>
                </a:path>
              </a:pathLst>
            </a:custGeom>
            <a:ln w="25400">
              <a:solidFill>
                <a:srgbClr val="009900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5" name="Rectangle 44"/>
            <p:cNvSpPr/>
            <p:nvPr/>
          </p:nvSpPr>
          <p:spPr>
            <a:xfrm>
              <a:off x="953248" y="4449482"/>
              <a:ext cx="1030941" cy="824753"/>
            </a:xfrm>
            <a:prstGeom prst="rect">
              <a:avLst/>
            </a:prstGeom>
            <a:solidFill>
              <a:schemeClr val="bg1"/>
            </a:solidFill>
            <a:ln w="12700" algn="ctr">
              <a:solidFill>
                <a:srgbClr val="0A0AB2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rIns="0" anchor="ctr"/>
            <a:lstStyle/>
            <a:p>
              <a:pPr algn="ctr"/>
              <a:r>
                <a:rPr lang="en-US" sz="1600" b="1" dirty="0">
                  <a:solidFill>
                    <a:srgbClr val="1106E8"/>
                  </a:solidFill>
                </a:rPr>
                <a:t>Procedure</a:t>
              </a:r>
              <a:endParaRPr lang="en-US" b="1" dirty="0">
                <a:solidFill>
                  <a:srgbClr val="1106E8"/>
                </a:solidFill>
              </a:endParaRPr>
            </a:p>
          </p:txBody>
        </p:sp>
        <p:cxnSp>
          <p:nvCxnSpPr>
            <p:cNvPr id="46" name="Elbow Connector 45"/>
            <p:cNvCxnSpPr>
              <a:stCxn id="45" idx="0"/>
              <a:endCxn id="31" idx="1"/>
            </p:cNvCxnSpPr>
            <p:nvPr/>
          </p:nvCxnSpPr>
          <p:spPr>
            <a:xfrm rot="5400000" flipH="1" flipV="1">
              <a:off x="1602331" y="3559847"/>
              <a:ext cx="756024" cy="1023247"/>
            </a:xfrm>
            <a:prstGeom prst="bentConnector2">
              <a:avLst/>
            </a:prstGeom>
            <a:ln w="25400">
              <a:solidFill>
                <a:srgbClr val="009900"/>
              </a:solidFill>
              <a:headEnd type="triangle" w="lg" len="lg"/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Elbow Connector 46"/>
            <p:cNvCxnSpPr>
              <a:stCxn id="30" idx="3"/>
            </p:cNvCxnSpPr>
            <p:nvPr/>
          </p:nvCxnSpPr>
          <p:spPr>
            <a:xfrm>
              <a:off x="3771154" y="2250142"/>
              <a:ext cx="953246" cy="1030940"/>
            </a:xfrm>
            <a:prstGeom prst="bentConnector2">
              <a:avLst/>
            </a:prstGeom>
            <a:ln w="25400">
              <a:solidFill>
                <a:srgbClr val="009900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339547418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Respond to a Bid or RFP	5.5</a:t>
            </a:r>
          </a:p>
        </p:txBody>
      </p:sp>
      <p:grpSp>
        <p:nvGrpSpPr>
          <p:cNvPr id="21" name="Group 20"/>
          <p:cNvGrpSpPr/>
          <p:nvPr/>
        </p:nvGrpSpPr>
        <p:grpSpPr>
          <a:xfrm>
            <a:off x="457200" y="1280160"/>
            <a:ext cx="3432048" cy="3581400"/>
            <a:chOff x="457200" y="1188720"/>
            <a:chExt cx="3432048" cy="3581400"/>
          </a:xfrm>
        </p:grpSpPr>
        <p:sp>
          <p:nvSpPr>
            <p:cNvPr id="9" name="Rectangle 5"/>
            <p:cNvSpPr>
              <a:spLocks noChangeArrowheads="1"/>
            </p:cNvSpPr>
            <p:nvPr/>
          </p:nvSpPr>
          <p:spPr bwMode="auto">
            <a:xfrm>
              <a:off x="2517648" y="1188720"/>
              <a:ext cx="1371600" cy="612648"/>
            </a:xfrm>
            <a:prstGeom prst="rect">
              <a:avLst/>
            </a:prstGeom>
            <a:solidFill>
              <a:schemeClr val="bg1"/>
            </a:solidFill>
            <a:ln w="12700" algn="ctr">
              <a:solidFill>
                <a:srgbClr val="0A0AB2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91440" rIns="91440" anchor="ctr"/>
            <a:lstStyle/>
            <a:p>
              <a:pPr algn="ctr"/>
              <a:r>
                <a:rPr lang="en-US" altLang="en-US" sz="1600" b="1" dirty="0">
                  <a:solidFill>
                    <a:srgbClr val="1106E8"/>
                  </a:solidFill>
                </a:rPr>
                <a:t>Bid</a:t>
              </a:r>
              <a:br>
                <a:rPr lang="en-US" altLang="en-US" sz="1600" b="1" dirty="0">
                  <a:solidFill>
                    <a:srgbClr val="1106E8"/>
                  </a:solidFill>
                </a:rPr>
              </a:br>
              <a:r>
                <a:rPr lang="en-US" altLang="en-US" sz="1600" b="1" dirty="0">
                  <a:solidFill>
                    <a:srgbClr val="1106E8"/>
                  </a:solidFill>
                </a:rPr>
                <a:t>Documents</a:t>
              </a:r>
            </a:p>
          </p:txBody>
        </p:sp>
        <p:sp>
          <p:nvSpPr>
            <p:cNvPr id="10" name="Rectangle 6"/>
            <p:cNvSpPr>
              <a:spLocks noChangeArrowheads="1"/>
            </p:cNvSpPr>
            <p:nvPr/>
          </p:nvSpPr>
          <p:spPr bwMode="auto">
            <a:xfrm>
              <a:off x="2517648" y="2438400"/>
              <a:ext cx="1371600" cy="457200"/>
            </a:xfrm>
            <a:prstGeom prst="rect">
              <a:avLst/>
            </a:prstGeom>
            <a:solidFill>
              <a:schemeClr val="bg1"/>
            </a:solidFill>
            <a:ln w="12700" algn="ctr">
              <a:solidFill>
                <a:srgbClr val="0A0AB2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91440" rIns="91440" anchor="ctr"/>
            <a:lstStyle/>
            <a:p>
              <a:pPr algn="ctr"/>
              <a:r>
                <a:rPr lang="en-US" altLang="en-US" sz="1600" b="1" dirty="0">
                  <a:solidFill>
                    <a:srgbClr val="1106E8"/>
                  </a:solidFill>
                </a:rPr>
                <a:t>Requirements</a:t>
              </a:r>
            </a:p>
          </p:txBody>
        </p:sp>
        <p:sp>
          <p:nvSpPr>
            <p:cNvPr id="11" name="Rectangle 7"/>
            <p:cNvSpPr>
              <a:spLocks noChangeArrowheads="1"/>
            </p:cNvSpPr>
            <p:nvPr/>
          </p:nvSpPr>
          <p:spPr bwMode="auto">
            <a:xfrm>
              <a:off x="2517648" y="4312920"/>
              <a:ext cx="1371600" cy="457200"/>
            </a:xfrm>
            <a:prstGeom prst="rect">
              <a:avLst/>
            </a:prstGeom>
            <a:solidFill>
              <a:schemeClr val="bg1"/>
            </a:solidFill>
            <a:ln w="12700" algn="ctr">
              <a:solidFill>
                <a:srgbClr val="0A0AB2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91440" rIns="91440" anchor="ctr"/>
            <a:lstStyle/>
            <a:p>
              <a:pPr algn="ctr"/>
              <a:r>
                <a:rPr lang="en-US" altLang="en-US" sz="1600" b="1" dirty="0">
                  <a:solidFill>
                    <a:srgbClr val="1106E8"/>
                  </a:solidFill>
                </a:rPr>
                <a:t>Solution SBS</a:t>
              </a:r>
            </a:p>
          </p:txBody>
        </p:sp>
        <p:cxnSp>
          <p:nvCxnSpPr>
            <p:cNvPr id="17" name="AutoShape 14"/>
            <p:cNvCxnSpPr>
              <a:cxnSpLocks noChangeShapeType="1"/>
              <a:stCxn id="9" idx="2"/>
              <a:endCxn id="10" idx="0"/>
            </p:cNvCxnSpPr>
            <p:nvPr/>
          </p:nvCxnSpPr>
          <p:spPr bwMode="auto">
            <a:xfrm>
              <a:off x="3203448" y="1801368"/>
              <a:ext cx="0" cy="637032"/>
            </a:xfrm>
            <a:prstGeom prst="straightConnector1">
              <a:avLst/>
            </a:prstGeom>
            <a:noFill/>
            <a:ln w="12700">
              <a:solidFill>
                <a:srgbClr val="00CC00"/>
              </a:solidFill>
              <a:round/>
              <a:headEnd type="none" w="med" len="lg"/>
              <a:tailEnd type="triangle" w="med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25" name="Rectangle 32"/>
            <p:cNvSpPr>
              <a:spLocks noChangeArrowheads="1"/>
            </p:cNvSpPr>
            <p:nvPr/>
          </p:nvSpPr>
          <p:spPr bwMode="auto">
            <a:xfrm>
              <a:off x="2517648" y="3352800"/>
              <a:ext cx="1371600" cy="457200"/>
            </a:xfrm>
            <a:prstGeom prst="rect">
              <a:avLst/>
            </a:prstGeom>
            <a:solidFill>
              <a:schemeClr val="bg1"/>
            </a:solidFill>
            <a:ln w="12700" algn="ctr">
              <a:solidFill>
                <a:srgbClr val="0A0AB2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91440" rIns="91440" anchor="ctr"/>
            <a:lstStyle/>
            <a:p>
              <a:pPr algn="ctr"/>
              <a:r>
                <a:rPr lang="en-US" altLang="en-US" sz="1600" b="1" dirty="0">
                  <a:solidFill>
                    <a:srgbClr val="1106E8"/>
                  </a:solidFill>
                </a:rPr>
                <a:t>Responses</a:t>
              </a:r>
            </a:p>
          </p:txBody>
        </p:sp>
        <p:cxnSp>
          <p:nvCxnSpPr>
            <p:cNvPr id="26" name="AutoShape 33"/>
            <p:cNvCxnSpPr>
              <a:cxnSpLocks noChangeShapeType="1"/>
              <a:stCxn id="10" idx="2"/>
              <a:endCxn id="25" idx="0"/>
            </p:cNvCxnSpPr>
            <p:nvPr/>
          </p:nvCxnSpPr>
          <p:spPr bwMode="auto">
            <a:xfrm>
              <a:off x="3203448" y="2895600"/>
              <a:ext cx="0" cy="457200"/>
            </a:xfrm>
            <a:prstGeom prst="straightConnector1">
              <a:avLst/>
            </a:prstGeom>
            <a:noFill/>
            <a:ln w="12700">
              <a:solidFill>
                <a:srgbClr val="00CC00"/>
              </a:solidFill>
              <a:round/>
              <a:headEnd type="none" w="med" len="lg"/>
              <a:tailEnd type="triangle" w="med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27" name="Rectangle 34"/>
            <p:cNvSpPr>
              <a:spLocks noChangeArrowheads="1"/>
            </p:cNvSpPr>
            <p:nvPr/>
          </p:nvSpPr>
          <p:spPr bwMode="auto">
            <a:xfrm>
              <a:off x="457200" y="3352800"/>
              <a:ext cx="1216152" cy="457200"/>
            </a:xfrm>
            <a:prstGeom prst="rect">
              <a:avLst/>
            </a:prstGeom>
            <a:solidFill>
              <a:schemeClr val="bg1"/>
            </a:solidFill>
            <a:ln w="12700" algn="ctr">
              <a:solidFill>
                <a:srgbClr val="0A0AB2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91440" rIns="91440" anchor="ctr"/>
            <a:lstStyle/>
            <a:p>
              <a:pPr algn="ctr"/>
              <a:r>
                <a:rPr lang="en-US" altLang="en-US" sz="1600" b="1" dirty="0">
                  <a:solidFill>
                    <a:srgbClr val="1106E8"/>
                  </a:solidFill>
                </a:rPr>
                <a:t>Questions</a:t>
              </a:r>
            </a:p>
          </p:txBody>
        </p:sp>
        <p:sp>
          <p:nvSpPr>
            <p:cNvPr id="28" name="Rectangle 35"/>
            <p:cNvSpPr>
              <a:spLocks noChangeArrowheads="1"/>
            </p:cNvSpPr>
            <p:nvPr/>
          </p:nvSpPr>
          <p:spPr bwMode="auto">
            <a:xfrm>
              <a:off x="457200" y="1752600"/>
              <a:ext cx="1216152" cy="457200"/>
            </a:xfrm>
            <a:prstGeom prst="rect">
              <a:avLst/>
            </a:prstGeom>
            <a:solidFill>
              <a:schemeClr val="bg1"/>
            </a:solidFill>
            <a:ln w="12700" algn="ctr">
              <a:solidFill>
                <a:srgbClr val="0A0AB2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91440" rIns="91440" anchor="ctr"/>
            <a:lstStyle/>
            <a:p>
              <a:pPr algn="ctr"/>
              <a:r>
                <a:rPr lang="en-US" altLang="en-US" sz="1600" b="1" dirty="0">
                  <a:solidFill>
                    <a:srgbClr val="1106E8"/>
                  </a:solidFill>
                </a:rPr>
                <a:t>Answers</a:t>
              </a:r>
            </a:p>
          </p:txBody>
        </p:sp>
        <p:cxnSp>
          <p:nvCxnSpPr>
            <p:cNvPr id="29" name="AutoShape 36"/>
            <p:cNvCxnSpPr>
              <a:cxnSpLocks noChangeShapeType="1"/>
              <a:stCxn id="10" idx="1"/>
              <a:endCxn id="27" idx="3"/>
            </p:cNvCxnSpPr>
            <p:nvPr/>
          </p:nvCxnSpPr>
          <p:spPr bwMode="auto">
            <a:xfrm flipH="1">
              <a:off x="1673352" y="2667000"/>
              <a:ext cx="844296" cy="914400"/>
            </a:xfrm>
            <a:prstGeom prst="straightConnector1">
              <a:avLst/>
            </a:prstGeom>
            <a:noFill/>
            <a:ln w="12700">
              <a:solidFill>
                <a:srgbClr val="00CC00"/>
              </a:solidFill>
              <a:round/>
              <a:headEnd type="none" w="med" len="lg"/>
              <a:tailEnd type="triangle" w="med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0" name="AutoShape 37"/>
            <p:cNvCxnSpPr>
              <a:cxnSpLocks noChangeShapeType="1"/>
              <a:stCxn id="27" idx="0"/>
              <a:endCxn id="28" idx="2"/>
            </p:cNvCxnSpPr>
            <p:nvPr/>
          </p:nvCxnSpPr>
          <p:spPr bwMode="auto">
            <a:xfrm flipV="1">
              <a:off x="1065276" y="2209800"/>
              <a:ext cx="0" cy="1143000"/>
            </a:xfrm>
            <a:prstGeom prst="straightConnector1">
              <a:avLst/>
            </a:prstGeom>
            <a:noFill/>
            <a:ln w="12700">
              <a:solidFill>
                <a:srgbClr val="00CC00"/>
              </a:solidFill>
              <a:round/>
              <a:headEnd type="none" w="med" len="lg"/>
              <a:tailEnd type="triangle" w="med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1" name="AutoShape 38"/>
            <p:cNvCxnSpPr>
              <a:cxnSpLocks noChangeShapeType="1"/>
              <a:stCxn id="28" idx="3"/>
              <a:endCxn id="10" idx="1"/>
            </p:cNvCxnSpPr>
            <p:nvPr/>
          </p:nvCxnSpPr>
          <p:spPr bwMode="auto">
            <a:xfrm>
              <a:off x="1673352" y="1981200"/>
              <a:ext cx="844296" cy="685800"/>
            </a:xfrm>
            <a:prstGeom prst="straightConnector1">
              <a:avLst/>
            </a:prstGeom>
            <a:noFill/>
            <a:ln w="12700">
              <a:solidFill>
                <a:srgbClr val="00CC00"/>
              </a:solidFill>
              <a:round/>
              <a:headEnd type="none" w="med" len="lg"/>
              <a:tailEnd type="triangle" w="med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2" name="AutoShape 39"/>
            <p:cNvCxnSpPr>
              <a:cxnSpLocks noChangeShapeType="1"/>
              <a:stCxn id="25" idx="2"/>
              <a:endCxn id="11" idx="0"/>
            </p:cNvCxnSpPr>
            <p:nvPr/>
          </p:nvCxnSpPr>
          <p:spPr bwMode="auto">
            <a:xfrm>
              <a:off x="3203448" y="3810000"/>
              <a:ext cx="0" cy="502920"/>
            </a:xfrm>
            <a:prstGeom prst="straightConnector1">
              <a:avLst/>
            </a:prstGeom>
            <a:noFill/>
            <a:ln w="12700">
              <a:solidFill>
                <a:srgbClr val="00CC00"/>
              </a:solidFill>
              <a:round/>
              <a:headEnd type="none" w="med" len="lg"/>
              <a:tailEnd type="triangle" w="med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42" name="AutoShape 54"/>
            <p:cNvCxnSpPr>
              <a:cxnSpLocks noChangeShapeType="1"/>
              <a:stCxn id="25" idx="1"/>
              <a:endCxn id="27" idx="3"/>
            </p:cNvCxnSpPr>
            <p:nvPr/>
          </p:nvCxnSpPr>
          <p:spPr bwMode="auto">
            <a:xfrm flipH="1">
              <a:off x="1673352" y="3581400"/>
              <a:ext cx="844296" cy="0"/>
            </a:xfrm>
            <a:prstGeom prst="straightConnector1">
              <a:avLst/>
            </a:prstGeom>
            <a:noFill/>
            <a:ln w="12700">
              <a:solidFill>
                <a:srgbClr val="00CC00"/>
              </a:solidFill>
              <a:round/>
              <a:headEnd type="none" w="med" len="lg"/>
              <a:tailEnd type="triangle" w="med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22" name="Content Placeholder 2"/>
          <p:cNvSpPr txBox="1">
            <a:spLocks/>
          </p:cNvSpPr>
          <p:nvPr/>
        </p:nvSpPr>
        <p:spPr>
          <a:xfrm>
            <a:off x="4724400" y="1143000"/>
            <a:ext cx="3962400" cy="449580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0" indent="0" algn="l" defTabSz="914400" rtl="0" eaLnBrk="1" latinLnBrk="0" hangingPunct="1">
              <a:spcBef>
                <a:spcPts val="400"/>
              </a:spcBef>
              <a:spcAft>
                <a:spcPts val="400"/>
              </a:spcAft>
              <a:buFontTx/>
              <a:buNone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8229600" algn="r"/>
              </a:tabLst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457200" algn="l" defTabSz="914400" rtl="0" eaLnBrk="1" latinLnBrk="0" hangingPunct="1">
              <a:spcBef>
                <a:spcPts val="300"/>
              </a:spcBef>
              <a:spcAft>
                <a:spcPts val="300"/>
              </a:spcAft>
              <a:buClr>
                <a:srgbClr val="E60A0A"/>
              </a:buClr>
              <a:buFont typeface="Arial" panose="020B0604020202020204" pitchFamily="34" charset="0"/>
              <a:buChar char="•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8229600" algn="r"/>
              </a:tabLst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04863" indent="-342900" algn="l" defTabSz="914400" rtl="0" eaLnBrk="1" latinLnBrk="0" hangingPunct="1">
              <a:spcBef>
                <a:spcPts val="300"/>
              </a:spcBef>
              <a:spcAft>
                <a:spcPts val="300"/>
              </a:spcAft>
              <a:buClr>
                <a:srgbClr val="0A0AB2"/>
              </a:buClr>
              <a:buFont typeface="Arial" panose="020B0604020202020204" pitchFamily="34" charset="0"/>
              <a:buChar char="•"/>
              <a:tabLst>
                <a:tab pos="1828800" algn="l"/>
                <a:tab pos="2743200" algn="l"/>
                <a:tab pos="3657600" algn="l"/>
                <a:tab pos="4572000" algn="l"/>
                <a:tab pos="8229600" algn="r"/>
              </a:tabLst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44588" indent="-342900" algn="l" defTabSz="914400" rtl="0" eaLnBrk="1" latinLnBrk="0" hangingPunct="1">
              <a:spcBef>
                <a:spcPts val="200"/>
              </a:spcBef>
              <a:spcAft>
                <a:spcPts val="200"/>
              </a:spcAft>
              <a:buClr>
                <a:srgbClr val="1106E8"/>
              </a:buClr>
              <a:buFont typeface="Wingdings" panose="05000000000000000000" pitchFamily="2" charset="2"/>
              <a:buChar char="§"/>
              <a:tabLst>
                <a:tab pos="1828800" algn="l"/>
                <a:tab pos="2743200" algn="l"/>
                <a:tab pos="3657600" algn="l"/>
                <a:tab pos="4572000" algn="l"/>
                <a:tab pos="8229600" algn="r"/>
              </a:tabLst>
              <a:defRPr sz="1600" kern="1200">
                <a:solidFill>
                  <a:srgbClr val="595959"/>
                </a:solidFill>
                <a:latin typeface="+mn-lt"/>
                <a:ea typeface="+mn-ea"/>
                <a:cs typeface="+mn-cs"/>
              </a:defRPr>
            </a:lvl4pPr>
            <a:lvl5pPr marL="1484312" indent="-342900" algn="l" defTabSz="914400" rtl="0" eaLnBrk="1" latinLnBrk="0" hangingPunct="1">
              <a:spcBef>
                <a:spcPts val="100"/>
              </a:spcBef>
              <a:spcAft>
                <a:spcPts val="100"/>
              </a:spcAft>
              <a:buClr>
                <a:srgbClr val="1106E8"/>
              </a:buClr>
              <a:buFont typeface="Arial" panose="020B0604020202020204" pitchFamily="34" charset="0"/>
              <a:buChar char="•"/>
              <a:tabLst>
                <a:tab pos="1828800" algn="l"/>
                <a:tab pos="2743200" algn="l"/>
                <a:tab pos="3657600" algn="l"/>
                <a:tab pos="4572000" algn="l"/>
                <a:tab pos="8229600" algn="r"/>
              </a:tabLst>
              <a:defRPr sz="1600" kern="1200">
                <a:solidFill>
                  <a:srgbClr val="595959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8925" lvl="1" indent="-288925"/>
            <a:r>
              <a:rPr lang="en-US" dirty="0"/>
              <a:t>Parse customer documents</a:t>
            </a:r>
          </a:p>
          <a:p>
            <a:pPr marL="288925" lvl="1" indent="-288925"/>
            <a:r>
              <a:rPr lang="en-US" dirty="0"/>
              <a:t>Track changes through revisions</a:t>
            </a:r>
          </a:p>
          <a:p>
            <a:pPr marL="288925" lvl="1" indent="-288925"/>
            <a:r>
              <a:rPr lang="en-US" dirty="0"/>
              <a:t>Build response for each need</a:t>
            </a:r>
          </a:p>
          <a:p>
            <a:pPr marL="288925" lvl="1" indent="-288925"/>
            <a:r>
              <a:rPr lang="en-US" dirty="0"/>
              <a:t>Create questions from the needs and responses</a:t>
            </a:r>
          </a:p>
          <a:p>
            <a:pPr marL="288925" lvl="1" indent="-288925"/>
            <a:r>
              <a:rPr lang="en-US" dirty="0"/>
              <a:t>Get answers and link to questions to ensure questions are answered</a:t>
            </a:r>
          </a:p>
          <a:p>
            <a:pPr marL="288925" lvl="1" indent="-288925"/>
            <a:r>
              <a:rPr lang="en-US" dirty="0"/>
              <a:t>Link answers to the needs to change or amplify their original content</a:t>
            </a:r>
          </a:p>
          <a:p>
            <a:pPr marL="288925" lvl="1" indent="-288925"/>
            <a:r>
              <a:rPr lang="en-US" dirty="0"/>
              <a:t>Build the SBS of the solution</a:t>
            </a:r>
          </a:p>
          <a:p>
            <a:pPr marL="288925" lvl="1" indent="-288925"/>
            <a:r>
              <a:rPr lang="en-US" dirty="0"/>
              <a:t>Link responses to the solution to show how responses to needs have been implemented</a:t>
            </a:r>
          </a:p>
        </p:txBody>
      </p:sp>
    </p:spTree>
    <p:extLst>
      <p:ext uri="{BB962C8B-B14F-4D97-AF65-F5344CB8AC3E}">
        <p14:creationId xmlns:p14="http://schemas.microsoft.com/office/powerpoint/2010/main" val="1086496973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Bid Team Management	5.6</a:t>
            </a:r>
          </a:p>
        </p:txBody>
      </p:sp>
      <p:sp>
        <p:nvSpPr>
          <p:cNvPr id="4" name="Rectangle 53"/>
          <p:cNvSpPr>
            <a:spLocks noChangeArrowheads="1"/>
          </p:cNvSpPr>
          <p:nvPr/>
        </p:nvSpPr>
        <p:spPr bwMode="auto">
          <a:xfrm>
            <a:off x="457200" y="3375660"/>
            <a:ext cx="7543800" cy="2766060"/>
          </a:xfrm>
          <a:prstGeom prst="rect">
            <a:avLst/>
          </a:prstGeom>
          <a:solidFill>
            <a:srgbClr val="D1FFFF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45720" bIns="0" rtlCol="0" anchor="t" anchorCtr="0"/>
          <a:lstStyle/>
          <a:p>
            <a:pPr algn="r"/>
            <a:r>
              <a:rPr lang="en-US" altLang="en-US" sz="1400" dirty="0">
                <a:solidFill>
                  <a:schemeClr val="tx1"/>
                </a:solidFill>
              </a:rPr>
              <a:t>Prime and</a:t>
            </a:r>
            <a:br>
              <a:rPr lang="en-US" altLang="en-US" sz="1400" dirty="0">
                <a:solidFill>
                  <a:schemeClr val="tx1"/>
                </a:solidFill>
              </a:rPr>
            </a:br>
            <a:r>
              <a:rPr lang="en-US" altLang="en-US" sz="1400" dirty="0">
                <a:solidFill>
                  <a:schemeClr val="tx1"/>
                </a:solidFill>
              </a:rPr>
              <a:t>Subcontractor</a:t>
            </a:r>
            <a:br>
              <a:rPr lang="en-US" altLang="en-US" sz="1400" dirty="0">
                <a:solidFill>
                  <a:schemeClr val="tx1"/>
                </a:solidFill>
              </a:rPr>
            </a:br>
            <a:r>
              <a:rPr lang="en-US" altLang="en-US" sz="1400" dirty="0">
                <a:solidFill>
                  <a:schemeClr val="tx1"/>
                </a:solidFill>
              </a:rPr>
              <a:t>Data</a:t>
            </a:r>
          </a:p>
        </p:txBody>
      </p:sp>
      <p:sp>
        <p:nvSpPr>
          <p:cNvPr id="5" name="Rectangle 52"/>
          <p:cNvSpPr>
            <a:spLocks noChangeArrowheads="1"/>
          </p:cNvSpPr>
          <p:nvPr/>
        </p:nvSpPr>
        <p:spPr bwMode="auto">
          <a:xfrm>
            <a:off x="457200" y="2484120"/>
            <a:ext cx="7543800" cy="891540"/>
          </a:xfrm>
          <a:prstGeom prst="rect">
            <a:avLst/>
          </a:prstGeom>
          <a:solidFill>
            <a:srgbClr val="D1FFFF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45720" bIns="0" rtlCol="0" anchor="t" anchorCtr="0"/>
          <a:lstStyle/>
          <a:p>
            <a:pPr algn="r"/>
            <a:r>
              <a:rPr lang="en-US" altLang="en-US" sz="1400" dirty="0">
                <a:solidFill>
                  <a:schemeClr val="tx1"/>
                </a:solidFill>
              </a:rPr>
              <a:t>Prime Contractor</a:t>
            </a:r>
            <a:br>
              <a:rPr lang="en-US" altLang="en-US" sz="1400" dirty="0">
                <a:solidFill>
                  <a:schemeClr val="tx1"/>
                </a:solidFill>
              </a:rPr>
            </a:br>
            <a:r>
              <a:rPr lang="en-US" altLang="en-US" sz="1400" dirty="0">
                <a:solidFill>
                  <a:schemeClr val="tx1"/>
                </a:solidFill>
              </a:rPr>
              <a:t>Data</a:t>
            </a:r>
          </a:p>
        </p:txBody>
      </p:sp>
      <p:sp>
        <p:nvSpPr>
          <p:cNvPr id="6" name="Rectangle 49"/>
          <p:cNvSpPr>
            <a:spLocks noChangeArrowheads="1"/>
          </p:cNvSpPr>
          <p:nvPr/>
        </p:nvSpPr>
        <p:spPr bwMode="auto">
          <a:xfrm>
            <a:off x="457200" y="1188720"/>
            <a:ext cx="7543800" cy="1295400"/>
          </a:xfrm>
          <a:prstGeom prst="rect">
            <a:avLst/>
          </a:prstGeom>
          <a:solidFill>
            <a:srgbClr val="D1FFFF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45720" bIns="0" rtlCol="0" anchor="t" anchorCtr="0"/>
          <a:lstStyle/>
          <a:p>
            <a:pPr algn="r"/>
            <a:r>
              <a:rPr lang="en-US" altLang="en-US" sz="1400" dirty="0">
                <a:solidFill>
                  <a:schemeClr val="tx1"/>
                </a:solidFill>
              </a:rPr>
              <a:t>From External Sources</a:t>
            </a:r>
          </a:p>
        </p:txBody>
      </p:sp>
      <p:sp>
        <p:nvSpPr>
          <p:cNvPr id="7" name="Rectangle 50"/>
          <p:cNvSpPr>
            <a:spLocks noChangeArrowheads="1"/>
          </p:cNvSpPr>
          <p:nvPr/>
        </p:nvSpPr>
        <p:spPr bwMode="auto">
          <a:xfrm>
            <a:off x="609600" y="1341120"/>
            <a:ext cx="3200400" cy="990600"/>
          </a:xfrm>
          <a:prstGeom prst="rect">
            <a:avLst/>
          </a:prstGeom>
          <a:solidFill>
            <a:srgbClr val="AFFFAF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tIns="0" rIns="0" bIns="0" rtlCol="0" anchor="t" anchorCtr="0"/>
          <a:lstStyle/>
          <a:p>
            <a:r>
              <a:rPr lang="en-US" altLang="en-US" sz="1400" dirty="0">
                <a:solidFill>
                  <a:schemeClr val="tx1"/>
                </a:solidFill>
              </a:rPr>
              <a:t>Customer</a:t>
            </a:r>
          </a:p>
        </p:txBody>
      </p:sp>
      <p:sp>
        <p:nvSpPr>
          <p:cNvPr id="8" name="Rectangle 51"/>
          <p:cNvSpPr>
            <a:spLocks noChangeArrowheads="1"/>
          </p:cNvSpPr>
          <p:nvPr/>
        </p:nvSpPr>
        <p:spPr bwMode="auto">
          <a:xfrm>
            <a:off x="3962400" y="1341120"/>
            <a:ext cx="1524000" cy="990600"/>
          </a:xfrm>
          <a:prstGeom prst="rect">
            <a:avLst/>
          </a:prstGeom>
          <a:solidFill>
            <a:srgbClr val="AFFFAF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tIns="0" rIns="0" bIns="0" rtlCol="0" anchor="t" anchorCtr="0"/>
          <a:lstStyle/>
          <a:p>
            <a:pPr algn="r"/>
            <a:r>
              <a:rPr lang="en-US" altLang="en-US" sz="1400" dirty="0">
                <a:solidFill>
                  <a:schemeClr val="tx1"/>
                </a:solidFill>
              </a:rPr>
              <a:t>External Regulators</a:t>
            </a:r>
          </a:p>
        </p:txBody>
      </p:sp>
      <p:sp>
        <p:nvSpPr>
          <p:cNvPr id="9" name="Rectangle 5"/>
          <p:cNvSpPr>
            <a:spLocks noChangeArrowheads="1"/>
          </p:cNvSpPr>
          <p:nvPr/>
        </p:nvSpPr>
        <p:spPr bwMode="auto">
          <a:xfrm>
            <a:off x="2514600" y="1600200"/>
            <a:ext cx="1143000" cy="579120"/>
          </a:xfrm>
          <a:prstGeom prst="rect">
            <a:avLst/>
          </a:prstGeom>
          <a:solidFill>
            <a:schemeClr val="bg1"/>
          </a:solidFill>
          <a:ln w="12700" algn="ctr">
            <a:solidFill>
              <a:srgbClr val="0A0AB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rIns="0" anchor="ctr"/>
          <a:lstStyle/>
          <a:p>
            <a:pPr algn="ctr"/>
            <a:r>
              <a:rPr lang="en-US" altLang="en-US" sz="1600" b="1" dirty="0">
                <a:solidFill>
                  <a:srgbClr val="1106E8"/>
                </a:solidFill>
              </a:rPr>
              <a:t>Customer</a:t>
            </a:r>
            <a:br>
              <a:rPr lang="en-US" altLang="en-US" sz="1600" b="1" dirty="0">
                <a:solidFill>
                  <a:srgbClr val="1106E8"/>
                </a:solidFill>
              </a:rPr>
            </a:br>
            <a:r>
              <a:rPr lang="en-US" altLang="en-US" sz="1600" b="1" dirty="0">
                <a:solidFill>
                  <a:srgbClr val="1106E8"/>
                </a:solidFill>
              </a:rPr>
              <a:t>Documents</a:t>
            </a:r>
          </a:p>
        </p:txBody>
      </p:sp>
      <p:sp>
        <p:nvSpPr>
          <p:cNvPr id="10" name="Rectangle 6"/>
          <p:cNvSpPr>
            <a:spLocks noChangeArrowheads="1"/>
          </p:cNvSpPr>
          <p:nvPr/>
        </p:nvSpPr>
        <p:spPr bwMode="auto">
          <a:xfrm>
            <a:off x="2362200" y="2743200"/>
            <a:ext cx="1447800" cy="457200"/>
          </a:xfrm>
          <a:prstGeom prst="rect">
            <a:avLst/>
          </a:prstGeom>
          <a:solidFill>
            <a:schemeClr val="bg1"/>
          </a:solidFill>
          <a:ln w="12700" algn="ctr">
            <a:solidFill>
              <a:srgbClr val="0A0AB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rIns="0" anchor="ctr"/>
          <a:lstStyle/>
          <a:p>
            <a:pPr algn="ctr"/>
            <a:r>
              <a:rPr lang="en-US" altLang="en-US" sz="1600" b="1" dirty="0">
                <a:solidFill>
                  <a:srgbClr val="1106E8"/>
                </a:solidFill>
              </a:rPr>
              <a:t>Requirements</a:t>
            </a:r>
          </a:p>
        </p:txBody>
      </p:sp>
      <p:sp>
        <p:nvSpPr>
          <p:cNvPr id="11" name="Rectangle 7"/>
          <p:cNvSpPr>
            <a:spLocks noChangeArrowheads="1"/>
          </p:cNvSpPr>
          <p:nvPr/>
        </p:nvSpPr>
        <p:spPr bwMode="auto">
          <a:xfrm>
            <a:off x="2362200" y="4495800"/>
            <a:ext cx="1444752" cy="563880"/>
          </a:xfrm>
          <a:prstGeom prst="rect">
            <a:avLst/>
          </a:prstGeom>
          <a:solidFill>
            <a:schemeClr val="bg1"/>
          </a:solidFill>
          <a:ln w="12700" algn="ctr">
            <a:solidFill>
              <a:srgbClr val="0A0AB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rIns="0" anchor="ctr"/>
          <a:lstStyle/>
          <a:p>
            <a:pPr algn="ctr"/>
            <a:r>
              <a:rPr lang="en-US" altLang="en-US" sz="1600" b="1" dirty="0">
                <a:solidFill>
                  <a:srgbClr val="1106E8"/>
                </a:solidFill>
              </a:rPr>
              <a:t>Candidate</a:t>
            </a:r>
            <a:br>
              <a:rPr lang="en-US" altLang="en-US" sz="1600" b="1" dirty="0">
                <a:solidFill>
                  <a:srgbClr val="1106E8"/>
                </a:solidFill>
              </a:rPr>
            </a:br>
            <a:r>
              <a:rPr lang="en-US" altLang="en-US" sz="1600" b="1" dirty="0">
                <a:solidFill>
                  <a:srgbClr val="1106E8"/>
                </a:solidFill>
              </a:rPr>
              <a:t>Solutions</a:t>
            </a:r>
          </a:p>
        </p:txBody>
      </p:sp>
      <p:sp>
        <p:nvSpPr>
          <p:cNvPr id="12" name="Rectangle 8"/>
          <p:cNvSpPr>
            <a:spLocks noChangeArrowheads="1"/>
          </p:cNvSpPr>
          <p:nvPr/>
        </p:nvSpPr>
        <p:spPr bwMode="auto">
          <a:xfrm>
            <a:off x="3962400" y="4495800"/>
            <a:ext cx="1447800" cy="563880"/>
          </a:xfrm>
          <a:prstGeom prst="rect">
            <a:avLst/>
          </a:prstGeom>
          <a:solidFill>
            <a:schemeClr val="bg1"/>
          </a:solidFill>
          <a:ln w="12700" algn="ctr">
            <a:solidFill>
              <a:srgbClr val="0A0AB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rIns="0" anchor="ctr"/>
          <a:lstStyle/>
          <a:p>
            <a:pPr algn="ctr"/>
            <a:r>
              <a:rPr lang="en-US" altLang="en-US" sz="1600" b="1" dirty="0">
                <a:solidFill>
                  <a:srgbClr val="1106E8"/>
                </a:solidFill>
              </a:rPr>
              <a:t>Measures of</a:t>
            </a:r>
            <a:br>
              <a:rPr lang="en-US" altLang="en-US" sz="1600" b="1" dirty="0">
                <a:solidFill>
                  <a:srgbClr val="1106E8"/>
                </a:solidFill>
              </a:rPr>
            </a:br>
            <a:r>
              <a:rPr lang="en-US" altLang="en-US" sz="1600" b="1" dirty="0">
                <a:solidFill>
                  <a:srgbClr val="1106E8"/>
                </a:solidFill>
              </a:rPr>
              <a:t>Performance</a:t>
            </a:r>
          </a:p>
        </p:txBody>
      </p:sp>
      <p:sp>
        <p:nvSpPr>
          <p:cNvPr id="13" name="Rectangle 9"/>
          <p:cNvSpPr>
            <a:spLocks noChangeArrowheads="1"/>
          </p:cNvSpPr>
          <p:nvPr/>
        </p:nvSpPr>
        <p:spPr bwMode="auto">
          <a:xfrm>
            <a:off x="2362200" y="5440680"/>
            <a:ext cx="1444752" cy="548640"/>
          </a:xfrm>
          <a:prstGeom prst="rect">
            <a:avLst/>
          </a:prstGeom>
          <a:solidFill>
            <a:schemeClr val="bg1"/>
          </a:solidFill>
          <a:ln w="12700" algn="ctr">
            <a:solidFill>
              <a:srgbClr val="0A0AB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rIns="0" anchor="ctr"/>
          <a:lstStyle/>
          <a:p>
            <a:pPr algn="ctr"/>
            <a:r>
              <a:rPr lang="en-US" altLang="en-US" sz="1600" b="1" dirty="0">
                <a:solidFill>
                  <a:srgbClr val="1106E8"/>
                </a:solidFill>
              </a:rPr>
              <a:t>Preferred</a:t>
            </a:r>
            <a:br>
              <a:rPr lang="en-US" altLang="en-US" sz="1600" b="1" dirty="0">
                <a:solidFill>
                  <a:srgbClr val="1106E8"/>
                </a:solidFill>
              </a:rPr>
            </a:br>
            <a:r>
              <a:rPr lang="en-US" altLang="en-US" sz="1600" b="1" dirty="0">
                <a:solidFill>
                  <a:srgbClr val="1106E8"/>
                </a:solidFill>
              </a:rPr>
              <a:t>Solution</a:t>
            </a:r>
          </a:p>
        </p:txBody>
      </p:sp>
      <p:sp>
        <p:nvSpPr>
          <p:cNvPr id="14" name="Rectangle 10"/>
          <p:cNvSpPr>
            <a:spLocks noChangeArrowheads="1"/>
          </p:cNvSpPr>
          <p:nvPr/>
        </p:nvSpPr>
        <p:spPr bwMode="auto">
          <a:xfrm>
            <a:off x="5410200" y="2667000"/>
            <a:ext cx="1143000" cy="579120"/>
          </a:xfrm>
          <a:prstGeom prst="rect">
            <a:avLst/>
          </a:prstGeom>
          <a:solidFill>
            <a:schemeClr val="bg1"/>
          </a:solidFill>
          <a:ln w="12700" algn="ctr">
            <a:solidFill>
              <a:srgbClr val="0A0AB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rIns="0" anchor="ctr"/>
          <a:lstStyle/>
          <a:p>
            <a:pPr algn="ctr"/>
            <a:r>
              <a:rPr lang="en-US" altLang="en-US" sz="1600" b="1" dirty="0">
                <a:solidFill>
                  <a:srgbClr val="1106E8"/>
                </a:solidFill>
              </a:rPr>
              <a:t>Acceptance</a:t>
            </a:r>
            <a:br>
              <a:rPr lang="en-US" altLang="en-US" sz="1600" b="1" dirty="0">
                <a:solidFill>
                  <a:srgbClr val="1106E8"/>
                </a:solidFill>
              </a:rPr>
            </a:br>
            <a:r>
              <a:rPr lang="en-US" altLang="en-US" sz="1600" b="1" dirty="0">
                <a:solidFill>
                  <a:srgbClr val="1106E8"/>
                </a:solidFill>
              </a:rPr>
              <a:t>Criteria</a:t>
            </a:r>
          </a:p>
        </p:txBody>
      </p:sp>
      <p:sp>
        <p:nvSpPr>
          <p:cNvPr id="15" name="Rectangle 11"/>
          <p:cNvSpPr>
            <a:spLocks noChangeArrowheads="1"/>
          </p:cNvSpPr>
          <p:nvPr/>
        </p:nvSpPr>
        <p:spPr bwMode="auto">
          <a:xfrm>
            <a:off x="5410200" y="3637548"/>
            <a:ext cx="1143000" cy="457200"/>
          </a:xfrm>
          <a:prstGeom prst="rect">
            <a:avLst/>
          </a:prstGeom>
          <a:solidFill>
            <a:schemeClr val="bg1"/>
          </a:solidFill>
          <a:ln w="12700" algn="ctr">
            <a:solidFill>
              <a:srgbClr val="0A0AB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rIns="0" anchor="ctr"/>
          <a:lstStyle/>
          <a:p>
            <a:pPr algn="ctr"/>
            <a:r>
              <a:rPr lang="en-US" altLang="en-US" sz="1600" b="1" dirty="0">
                <a:solidFill>
                  <a:srgbClr val="1106E8"/>
                </a:solidFill>
              </a:rPr>
              <a:t>Verifications</a:t>
            </a:r>
          </a:p>
        </p:txBody>
      </p:sp>
      <p:sp>
        <p:nvSpPr>
          <p:cNvPr id="16" name="Rectangle 12"/>
          <p:cNvSpPr>
            <a:spLocks noChangeArrowheads="1"/>
          </p:cNvSpPr>
          <p:nvPr/>
        </p:nvSpPr>
        <p:spPr bwMode="auto">
          <a:xfrm>
            <a:off x="5410200" y="5486400"/>
            <a:ext cx="1143000" cy="502920"/>
          </a:xfrm>
          <a:prstGeom prst="rect">
            <a:avLst/>
          </a:prstGeom>
          <a:solidFill>
            <a:schemeClr val="bg1"/>
          </a:solidFill>
          <a:ln w="12700" algn="ctr">
            <a:solidFill>
              <a:srgbClr val="0A0AB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rIns="0" anchor="ctr"/>
          <a:lstStyle/>
          <a:p>
            <a:pPr algn="ctr"/>
            <a:r>
              <a:rPr lang="en-US" altLang="en-US" sz="1600" b="1" dirty="0">
                <a:solidFill>
                  <a:srgbClr val="1106E8"/>
                </a:solidFill>
              </a:rPr>
              <a:t>QA/QC</a:t>
            </a:r>
          </a:p>
        </p:txBody>
      </p:sp>
      <p:cxnSp>
        <p:nvCxnSpPr>
          <p:cNvPr id="17" name="AutoShape 14"/>
          <p:cNvCxnSpPr>
            <a:cxnSpLocks noChangeShapeType="1"/>
            <a:stCxn id="9" idx="2"/>
            <a:endCxn id="10" idx="0"/>
          </p:cNvCxnSpPr>
          <p:nvPr/>
        </p:nvCxnSpPr>
        <p:spPr bwMode="auto">
          <a:xfrm>
            <a:off x="3086100" y="2179320"/>
            <a:ext cx="0" cy="563880"/>
          </a:xfrm>
          <a:prstGeom prst="straightConnector1">
            <a:avLst/>
          </a:prstGeom>
          <a:noFill/>
          <a:ln w="12700">
            <a:solidFill>
              <a:srgbClr val="00CC00"/>
            </a:solidFill>
            <a:round/>
            <a:headEnd type="none" w="med" len="lg"/>
            <a:tailEnd type="triangle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8" name="AutoShape 15"/>
          <p:cNvCxnSpPr>
            <a:cxnSpLocks noChangeShapeType="1"/>
            <a:stCxn id="25" idx="3"/>
            <a:endCxn id="12" idx="0"/>
          </p:cNvCxnSpPr>
          <p:nvPr/>
        </p:nvCxnSpPr>
        <p:spPr bwMode="auto">
          <a:xfrm>
            <a:off x="3806952" y="3867150"/>
            <a:ext cx="879348" cy="628650"/>
          </a:xfrm>
          <a:prstGeom prst="straightConnector1">
            <a:avLst/>
          </a:prstGeom>
          <a:noFill/>
          <a:ln w="12700">
            <a:solidFill>
              <a:srgbClr val="00CC00"/>
            </a:solidFill>
            <a:round/>
            <a:headEnd type="none" w="med" len="lg"/>
            <a:tailEnd type="triangle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9" name="AutoShape 17"/>
          <p:cNvCxnSpPr>
            <a:cxnSpLocks noChangeShapeType="1"/>
            <a:stCxn id="11" idx="2"/>
          </p:cNvCxnSpPr>
          <p:nvPr/>
        </p:nvCxnSpPr>
        <p:spPr bwMode="auto">
          <a:xfrm>
            <a:off x="3084576" y="5059680"/>
            <a:ext cx="1524" cy="350520"/>
          </a:xfrm>
          <a:prstGeom prst="straightConnector1">
            <a:avLst/>
          </a:prstGeom>
          <a:noFill/>
          <a:ln w="12700">
            <a:solidFill>
              <a:srgbClr val="00CC00"/>
            </a:solidFill>
            <a:round/>
            <a:headEnd type="none" w="med" len="lg"/>
            <a:tailEnd type="triangle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0" name="AutoShape 20"/>
          <p:cNvCxnSpPr>
            <a:cxnSpLocks noChangeShapeType="1"/>
            <a:stCxn id="16" idx="0"/>
            <a:endCxn id="15" idx="2"/>
          </p:cNvCxnSpPr>
          <p:nvPr/>
        </p:nvCxnSpPr>
        <p:spPr bwMode="auto">
          <a:xfrm flipV="1">
            <a:off x="5981700" y="4094748"/>
            <a:ext cx="0" cy="1391652"/>
          </a:xfrm>
          <a:prstGeom prst="straightConnector1">
            <a:avLst/>
          </a:prstGeom>
          <a:noFill/>
          <a:ln w="12700">
            <a:solidFill>
              <a:srgbClr val="00CC00"/>
            </a:solidFill>
            <a:round/>
            <a:headEnd type="none" w="med" len="lg"/>
            <a:tailEnd type="triangle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1" name="AutoShape 21"/>
          <p:cNvCxnSpPr>
            <a:cxnSpLocks noChangeShapeType="1"/>
            <a:stCxn id="15" idx="0"/>
            <a:endCxn id="14" idx="2"/>
          </p:cNvCxnSpPr>
          <p:nvPr/>
        </p:nvCxnSpPr>
        <p:spPr bwMode="auto">
          <a:xfrm flipV="1">
            <a:off x="5981700" y="3246120"/>
            <a:ext cx="0" cy="391428"/>
          </a:xfrm>
          <a:prstGeom prst="straightConnector1">
            <a:avLst/>
          </a:prstGeom>
          <a:noFill/>
          <a:ln w="12700">
            <a:solidFill>
              <a:srgbClr val="00CC00"/>
            </a:solidFill>
            <a:round/>
            <a:headEnd type="none" w="med" len="lg"/>
            <a:tailEnd type="triangle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2" name="Rectangle 29"/>
          <p:cNvSpPr>
            <a:spLocks noChangeArrowheads="1"/>
          </p:cNvSpPr>
          <p:nvPr/>
        </p:nvSpPr>
        <p:spPr bwMode="auto">
          <a:xfrm>
            <a:off x="4114800" y="1722120"/>
            <a:ext cx="1143000" cy="457200"/>
          </a:xfrm>
          <a:prstGeom prst="rect">
            <a:avLst/>
          </a:prstGeom>
          <a:solidFill>
            <a:schemeClr val="bg1"/>
          </a:solidFill>
          <a:ln w="12700" algn="ctr">
            <a:solidFill>
              <a:srgbClr val="0A0AB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rIns="0" anchor="ctr"/>
          <a:lstStyle/>
          <a:p>
            <a:pPr algn="ctr"/>
            <a:r>
              <a:rPr lang="en-US" altLang="en-US" sz="1600" b="1" dirty="0">
                <a:solidFill>
                  <a:srgbClr val="1106E8"/>
                </a:solidFill>
              </a:rPr>
              <a:t>Standards</a:t>
            </a:r>
          </a:p>
        </p:txBody>
      </p:sp>
      <p:cxnSp>
        <p:nvCxnSpPr>
          <p:cNvPr id="23" name="AutoShape 30"/>
          <p:cNvCxnSpPr>
            <a:cxnSpLocks noChangeShapeType="1"/>
            <a:stCxn id="22" idx="2"/>
            <a:endCxn id="10" idx="0"/>
          </p:cNvCxnSpPr>
          <p:nvPr/>
        </p:nvCxnSpPr>
        <p:spPr bwMode="auto">
          <a:xfrm flipH="1">
            <a:off x="3086100" y="2179320"/>
            <a:ext cx="1600200" cy="563880"/>
          </a:xfrm>
          <a:prstGeom prst="straightConnector1">
            <a:avLst/>
          </a:prstGeom>
          <a:noFill/>
          <a:ln w="12700">
            <a:solidFill>
              <a:srgbClr val="00CC00"/>
            </a:solidFill>
            <a:round/>
            <a:headEnd type="none" w="med" len="lg"/>
            <a:tailEnd type="triangle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4" name="AutoShape 31"/>
          <p:cNvCxnSpPr>
            <a:cxnSpLocks noChangeShapeType="1"/>
            <a:stCxn id="22" idx="2"/>
            <a:endCxn id="12" idx="0"/>
          </p:cNvCxnSpPr>
          <p:nvPr/>
        </p:nvCxnSpPr>
        <p:spPr bwMode="auto">
          <a:xfrm>
            <a:off x="4686300" y="2179320"/>
            <a:ext cx="0" cy="2316480"/>
          </a:xfrm>
          <a:prstGeom prst="straightConnector1">
            <a:avLst/>
          </a:prstGeom>
          <a:noFill/>
          <a:ln w="12700">
            <a:solidFill>
              <a:srgbClr val="00CC00"/>
            </a:solidFill>
            <a:round/>
            <a:headEnd type="none" w="med" len="lg"/>
            <a:tailEnd type="triangle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5" name="Rectangle 32"/>
          <p:cNvSpPr>
            <a:spLocks noChangeArrowheads="1"/>
          </p:cNvSpPr>
          <p:nvPr/>
        </p:nvSpPr>
        <p:spPr bwMode="auto">
          <a:xfrm>
            <a:off x="2362200" y="3581400"/>
            <a:ext cx="1444752" cy="571500"/>
          </a:xfrm>
          <a:prstGeom prst="rect">
            <a:avLst/>
          </a:prstGeom>
          <a:solidFill>
            <a:schemeClr val="bg1"/>
          </a:solidFill>
          <a:ln w="12700" algn="ctr">
            <a:solidFill>
              <a:srgbClr val="0A0AB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rIns="0" anchor="ctr"/>
          <a:lstStyle/>
          <a:p>
            <a:pPr algn="ctr"/>
            <a:r>
              <a:rPr lang="en-US" altLang="en-US" sz="1600" b="1" dirty="0">
                <a:solidFill>
                  <a:srgbClr val="1106E8"/>
                </a:solidFill>
              </a:rPr>
              <a:t>Partitioned</a:t>
            </a:r>
            <a:br>
              <a:rPr lang="en-US" altLang="en-US" sz="1600" b="1" dirty="0">
                <a:solidFill>
                  <a:srgbClr val="1106E8"/>
                </a:solidFill>
              </a:rPr>
            </a:br>
            <a:r>
              <a:rPr lang="en-US" altLang="en-US" sz="1600" b="1" dirty="0">
                <a:solidFill>
                  <a:srgbClr val="1106E8"/>
                </a:solidFill>
              </a:rPr>
              <a:t>Requirements</a:t>
            </a:r>
          </a:p>
        </p:txBody>
      </p:sp>
      <p:cxnSp>
        <p:nvCxnSpPr>
          <p:cNvPr id="26" name="AutoShape 33"/>
          <p:cNvCxnSpPr>
            <a:cxnSpLocks noChangeShapeType="1"/>
            <a:stCxn id="10" idx="2"/>
            <a:endCxn id="25" idx="0"/>
          </p:cNvCxnSpPr>
          <p:nvPr/>
        </p:nvCxnSpPr>
        <p:spPr bwMode="auto">
          <a:xfrm flipH="1">
            <a:off x="3084576" y="3200400"/>
            <a:ext cx="1524" cy="381000"/>
          </a:xfrm>
          <a:prstGeom prst="straightConnector1">
            <a:avLst/>
          </a:prstGeom>
          <a:noFill/>
          <a:ln w="12700">
            <a:solidFill>
              <a:srgbClr val="00CC00"/>
            </a:solidFill>
            <a:round/>
            <a:headEnd type="none" w="med" len="lg"/>
            <a:tailEnd type="triangle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7" name="Rectangle 34"/>
          <p:cNvSpPr>
            <a:spLocks noChangeArrowheads="1"/>
          </p:cNvSpPr>
          <p:nvPr/>
        </p:nvSpPr>
        <p:spPr bwMode="auto">
          <a:xfrm>
            <a:off x="762000" y="3638550"/>
            <a:ext cx="1143000" cy="457200"/>
          </a:xfrm>
          <a:prstGeom prst="rect">
            <a:avLst/>
          </a:prstGeom>
          <a:solidFill>
            <a:schemeClr val="bg1"/>
          </a:solidFill>
          <a:ln w="12700" algn="ctr">
            <a:solidFill>
              <a:srgbClr val="0A0AB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rIns="0" anchor="ctr"/>
          <a:lstStyle/>
          <a:p>
            <a:pPr algn="ctr"/>
            <a:r>
              <a:rPr lang="en-US" altLang="en-US" sz="1600" b="1" dirty="0">
                <a:solidFill>
                  <a:srgbClr val="1106E8"/>
                </a:solidFill>
              </a:rPr>
              <a:t>Questions</a:t>
            </a:r>
            <a:endParaRPr lang="en-US" altLang="en-US" sz="1200" b="1" dirty="0">
              <a:solidFill>
                <a:srgbClr val="1106E8"/>
              </a:solidFill>
            </a:endParaRPr>
          </a:p>
        </p:txBody>
      </p:sp>
      <p:sp>
        <p:nvSpPr>
          <p:cNvPr id="28" name="Rectangle 35"/>
          <p:cNvSpPr>
            <a:spLocks noChangeArrowheads="1"/>
          </p:cNvSpPr>
          <p:nvPr/>
        </p:nvSpPr>
        <p:spPr bwMode="auto">
          <a:xfrm>
            <a:off x="762000" y="1722120"/>
            <a:ext cx="1143000" cy="457200"/>
          </a:xfrm>
          <a:prstGeom prst="rect">
            <a:avLst/>
          </a:prstGeom>
          <a:solidFill>
            <a:schemeClr val="bg1"/>
          </a:solidFill>
          <a:ln w="12700" algn="ctr">
            <a:solidFill>
              <a:srgbClr val="0A0AB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rIns="0" anchor="ctr"/>
          <a:lstStyle/>
          <a:p>
            <a:pPr algn="ctr"/>
            <a:r>
              <a:rPr lang="en-US" altLang="en-US" sz="1600" b="1" dirty="0">
                <a:solidFill>
                  <a:srgbClr val="1106E8"/>
                </a:solidFill>
              </a:rPr>
              <a:t>Responses</a:t>
            </a:r>
          </a:p>
        </p:txBody>
      </p:sp>
      <p:cxnSp>
        <p:nvCxnSpPr>
          <p:cNvPr id="29" name="AutoShape 36"/>
          <p:cNvCxnSpPr>
            <a:cxnSpLocks noChangeShapeType="1"/>
            <a:endCxn id="10" idx="1"/>
          </p:cNvCxnSpPr>
          <p:nvPr/>
        </p:nvCxnSpPr>
        <p:spPr bwMode="auto">
          <a:xfrm flipV="1">
            <a:off x="1892968" y="2971800"/>
            <a:ext cx="469232" cy="782053"/>
          </a:xfrm>
          <a:prstGeom prst="straightConnector1">
            <a:avLst/>
          </a:prstGeom>
          <a:noFill/>
          <a:ln w="12700">
            <a:solidFill>
              <a:srgbClr val="00CC00"/>
            </a:solidFill>
            <a:round/>
            <a:headEnd type="triangle" w="med" len="lg"/>
            <a:tailEnd type="none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0" name="AutoShape 37"/>
          <p:cNvCxnSpPr>
            <a:cxnSpLocks noChangeShapeType="1"/>
            <a:stCxn id="27" idx="0"/>
            <a:endCxn id="28" idx="2"/>
          </p:cNvCxnSpPr>
          <p:nvPr/>
        </p:nvCxnSpPr>
        <p:spPr bwMode="auto">
          <a:xfrm flipV="1">
            <a:off x="1333500" y="2179320"/>
            <a:ext cx="0" cy="1459230"/>
          </a:xfrm>
          <a:prstGeom prst="straightConnector1">
            <a:avLst/>
          </a:prstGeom>
          <a:noFill/>
          <a:ln w="12700">
            <a:solidFill>
              <a:srgbClr val="00CC00"/>
            </a:solidFill>
            <a:round/>
            <a:headEnd type="none" w="med" len="lg"/>
            <a:tailEnd type="triangle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1" name="AutoShape 38"/>
          <p:cNvCxnSpPr>
            <a:cxnSpLocks noChangeShapeType="1"/>
            <a:stCxn id="28" idx="3"/>
            <a:endCxn id="10" idx="0"/>
          </p:cNvCxnSpPr>
          <p:nvPr/>
        </p:nvCxnSpPr>
        <p:spPr bwMode="auto">
          <a:xfrm>
            <a:off x="1905000" y="1950720"/>
            <a:ext cx="1181100" cy="792480"/>
          </a:xfrm>
          <a:prstGeom prst="straightConnector1">
            <a:avLst/>
          </a:prstGeom>
          <a:noFill/>
          <a:ln w="12700">
            <a:solidFill>
              <a:srgbClr val="00CC00"/>
            </a:solidFill>
            <a:round/>
            <a:headEnd type="none" w="med" len="lg"/>
            <a:tailEnd type="triangle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2" name="AutoShape 39"/>
          <p:cNvCxnSpPr>
            <a:cxnSpLocks noChangeShapeType="1"/>
            <a:stCxn id="25" idx="2"/>
            <a:endCxn id="11" idx="0"/>
          </p:cNvCxnSpPr>
          <p:nvPr/>
        </p:nvCxnSpPr>
        <p:spPr bwMode="auto">
          <a:xfrm>
            <a:off x="3084576" y="4152900"/>
            <a:ext cx="0" cy="342900"/>
          </a:xfrm>
          <a:prstGeom prst="straightConnector1">
            <a:avLst/>
          </a:prstGeom>
          <a:noFill/>
          <a:ln w="12700">
            <a:solidFill>
              <a:srgbClr val="00CC00"/>
            </a:solidFill>
            <a:round/>
            <a:headEnd type="none" w="med" len="lg"/>
            <a:tailEnd type="triangle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3" name="Rectangle 40"/>
          <p:cNvSpPr>
            <a:spLocks noChangeArrowheads="1"/>
          </p:cNvSpPr>
          <p:nvPr/>
        </p:nvSpPr>
        <p:spPr bwMode="auto">
          <a:xfrm>
            <a:off x="914400" y="5029200"/>
            <a:ext cx="1143000" cy="457200"/>
          </a:xfrm>
          <a:prstGeom prst="rect">
            <a:avLst/>
          </a:prstGeom>
          <a:solidFill>
            <a:schemeClr val="bg1"/>
          </a:solidFill>
          <a:ln w="12700" algn="ctr">
            <a:solidFill>
              <a:srgbClr val="0A0AB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rIns="0" anchor="ctr"/>
          <a:lstStyle/>
          <a:p>
            <a:pPr algn="ctr"/>
            <a:r>
              <a:rPr lang="en-US" altLang="en-US" sz="1600" b="1" dirty="0">
                <a:solidFill>
                  <a:srgbClr val="1106E8"/>
                </a:solidFill>
              </a:rPr>
              <a:t>Justifications</a:t>
            </a:r>
          </a:p>
        </p:txBody>
      </p:sp>
      <p:cxnSp>
        <p:nvCxnSpPr>
          <p:cNvPr id="34" name="AutoShape 41"/>
          <p:cNvCxnSpPr>
            <a:cxnSpLocks noChangeShapeType="1"/>
            <a:endCxn id="11" idx="1"/>
          </p:cNvCxnSpPr>
          <p:nvPr/>
        </p:nvCxnSpPr>
        <p:spPr bwMode="auto">
          <a:xfrm rot="5400000" flipH="1" flipV="1">
            <a:off x="1836420" y="4427220"/>
            <a:ext cx="175260" cy="876300"/>
          </a:xfrm>
          <a:prstGeom prst="bentConnector2">
            <a:avLst/>
          </a:prstGeom>
          <a:noFill/>
          <a:ln w="12700">
            <a:solidFill>
              <a:srgbClr val="00CC00"/>
            </a:solidFill>
            <a:round/>
            <a:headEnd type="none" w="med" len="lg"/>
            <a:tailEnd type="triangle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5" name="AutoShape 42"/>
          <p:cNvCxnSpPr>
            <a:cxnSpLocks noChangeShapeType="1"/>
            <a:stCxn id="33" idx="2"/>
            <a:endCxn id="13" idx="1"/>
          </p:cNvCxnSpPr>
          <p:nvPr/>
        </p:nvCxnSpPr>
        <p:spPr bwMode="auto">
          <a:xfrm rot="16200000" flipH="1">
            <a:off x="1809750" y="5162550"/>
            <a:ext cx="228600" cy="876300"/>
          </a:xfrm>
          <a:prstGeom prst="bentConnector2">
            <a:avLst/>
          </a:prstGeom>
          <a:noFill/>
          <a:ln w="12700">
            <a:solidFill>
              <a:srgbClr val="00CC00"/>
            </a:solidFill>
            <a:round/>
            <a:headEnd type="none" w="med" len="lg"/>
            <a:tailEnd type="triangle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6" name="AutoShape 43"/>
          <p:cNvCxnSpPr>
            <a:cxnSpLocks noChangeShapeType="1"/>
            <a:stCxn id="14" idx="1"/>
            <a:endCxn id="10" idx="3"/>
          </p:cNvCxnSpPr>
          <p:nvPr/>
        </p:nvCxnSpPr>
        <p:spPr bwMode="auto">
          <a:xfrm flipH="1">
            <a:off x="3810000" y="2956560"/>
            <a:ext cx="1600200" cy="15240"/>
          </a:xfrm>
          <a:prstGeom prst="straightConnector1">
            <a:avLst/>
          </a:prstGeom>
          <a:noFill/>
          <a:ln w="12700">
            <a:solidFill>
              <a:srgbClr val="00CC00"/>
            </a:solidFill>
            <a:round/>
            <a:headEnd type="none" w="med" len="lg"/>
            <a:tailEnd type="triangle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7" name="AutoShape 44"/>
          <p:cNvCxnSpPr>
            <a:cxnSpLocks noChangeShapeType="1"/>
            <a:stCxn id="15" idx="1"/>
            <a:endCxn id="25" idx="3"/>
          </p:cNvCxnSpPr>
          <p:nvPr/>
        </p:nvCxnSpPr>
        <p:spPr bwMode="auto">
          <a:xfrm flipH="1">
            <a:off x="3806952" y="3866148"/>
            <a:ext cx="1603248" cy="1002"/>
          </a:xfrm>
          <a:prstGeom prst="straightConnector1">
            <a:avLst/>
          </a:prstGeom>
          <a:noFill/>
          <a:ln w="12700">
            <a:solidFill>
              <a:srgbClr val="00CC00"/>
            </a:solidFill>
            <a:round/>
            <a:headEnd type="triangle" w="med" len="lg"/>
            <a:tailEnd type="none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8" name="AutoShape 45"/>
          <p:cNvCxnSpPr>
            <a:cxnSpLocks noChangeShapeType="1"/>
            <a:stCxn id="14" idx="1"/>
            <a:endCxn id="25" idx="3"/>
          </p:cNvCxnSpPr>
          <p:nvPr/>
        </p:nvCxnSpPr>
        <p:spPr bwMode="auto">
          <a:xfrm flipH="1">
            <a:off x="3806952" y="2956560"/>
            <a:ext cx="1603248" cy="910590"/>
          </a:xfrm>
          <a:prstGeom prst="straightConnector1">
            <a:avLst/>
          </a:prstGeom>
          <a:noFill/>
          <a:ln w="12700">
            <a:solidFill>
              <a:srgbClr val="00CC00"/>
            </a:solidFill>
            <a:round/>
            <a:headEnd type="none" w="med" len="lg"/>
            <a:tailEnd type="triangle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9" name="AutoShape 46"/>
          <p:cNvCxnSpPr>
            <a:cxnSpLocks noChangeShapeType="1"/>
            <a:stCxn id="16" idx="1"/>
            <a:endCxn id="13" idx="3"/>
          </p:cNvCxnSpPr>
          <p:nvPr/>
        </p:nvCxnSpPr>
        <p:spPr bwMode="auto">
          <a:xfrm flipH="1" flipV="1">
            <a:off x="3806952" y="5715000"/>
            <a:ext cx="1603248" cy="22860"/>
          </a:xfrm>
          <a:prstGeom prst="straightConnector1">
            <a:avLst/>
          </a:prstGeom>
          <a:noFill/>
          <a:ln w="12700">
            <a:solidFill>
              <a:srgbClr val="00CC00"/>
            </a:solidFill>
            <a:round/>
            <a:headEnd type="triangle" w="med" len="lg"/>
            <a:tailEnd type="none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0" name="AutoShape 47"/>
          <p:cNvCxnSpPr>
            <a:cxnSpLocks noChangeShapeType="1"/>
            <a:endCxn id="12" idx="2"/>
          </p:cNvCxnSpPr>
          <p:nvPr/>
        </p:nvCxnSpPr>
        <p:spPr bwMode="auto">
          <a:xfrm flipV="1">
            <a:off x="3086100" y="5059680"/>
            <a:ext cx="1600200" cy="350520"/>
          </a:xfrm>
          <a:prstGeom prst="straightConnector1">
            <a:avLst/>
          </a:prstGeom>
          <a:noFill/>
          <a:ln w="12700">
            <a:solidFill>
              <a:srgbClr val="00CC00"/>
            </a:solidFill>
            <a:round/>
            <a:headEnd type="triangle" w="med" len="lg"/>
            <a:tailEnd type="triangle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1" name="AutoShape 48"/>
          <p:cNvCxnSpPr>
            <a:cxnSpLocks noChangeShapeType="1"/>
            <a:endCxn id="12" idx="2"/>
          </p:cNvCxnSpPr>
          <p:nvPr/>
        </p:nvCxnSpPr>
        <p:spPr bwMode="auto">
          <a:xfrm flipH="1" flipV="1">
            <a:off x="4686300" y="5059680"/>
            <a:ext cx="1295400" cy="304800"/>
          </a:xfrm>
          <a:prstGeom prst="straightConnector1">
            <a:avLst/>
          </a:prstGeom>
          <a:noFill/>
          <a:ln w="12700">
            <a:solidFill>
              <a:srgbClr val="00CC00"/>
            </a:solidFill>
            <a:round/>
            <a:headEnd type="none" w="med" len="lg"/>
            <a:tailEnd type="triangle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2" name="AutoShape 54"/>
          <p:cNvCxnSpPr>
            <a:cxnSpLocks noChangeShapeType="1"/>
            <a:stCxn id="27" idx="3"/>
            <a:endCxn id="25" idx="1"/>
          </p:cNvCxnSpPr>
          <p:nvPr/>
        </p:nvCxnSpPr>
        <p:spPr bwMode="auto">
          <a:xfrm>
            <a:off x="1905000" y="3867150"/>
            <a:ext cx="457200" cy="0"/>
          </a:xfrm>
          <a:prstGeom prst="straightConnector1">
            <a:avLst/>
          </a:prstGeom>
          <a:noFill/>
          <a:ln w="12700">
            <a:solidFill>
              <a:srgbClr val="00CC00"/>
            </a:solidFill>
            <a:round/>
            <a:headEnd type="triangle" w="med" len="lg"/>
            <a:tailEnd type="none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1559904642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Supply Chain Management / Contract Fulfilment	5.7</a:t>
            </a:r>
          </a:p>
        </p:txBody>
      </p:sp>
      <p:sp>
        <p:nvSpPr>
          <p:cNvPr id="5" name="Rectangle 45"/>
          <p:cNvSpPr>
            <a:spLocks noChangeArrowheads="1"/>
          </p:cNvSpPr>
          <p:nvPr/>
        </p:nvSpPr>
        <p:spPr bwMode="auto">
          <a:xfrm>
            <a:off x="5243803" y="1371599"/>
            <a:ext cx="2286000" cy="1005840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0"/>
          <a:lstStyle/>
          <a:p>
            <a:r>
              <a:rPr lang="en-US" altLang="en-US" sz="1200" b="1" dirty="0"/>
              <a:t>Customer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6748194" y="1551084"/>
            <a:ext cx="548640" cy="548640"/>
            <a:chOff x="6781800" y="1830693"/>
            <a:chExt cx="372089" cy="411210"/>
          </a:xfrm>
        </p:grpSpPr>
        <p:grpSp>
          <p:nvGrpSpPr>
            <p:cNvPr id="7" name="Group 6"/>
            <p:cNvGrpSpPr/>
            <p:nvPr/>
          </p:nvGrpSpPr>
          <p:grpSpPr>
            <a:xfrm>
              <a:off x="6781800" y="1830693"/>
              <a:ext cx="372089" cy="411210"/>
              <a:chOff x="1905000" y="1676402"/>
              <a:chExt cx="2068513" cy="2285998"/>
            </a:xfrm>
          </p:grpSpPr>
          <p:sp>
            <p:nvSpPr>
              <p:cNvPr id="9" name="Oval 13"/>
              <p:cNvSpPr>
                <a:spLocks noChangeArrowheads="1"/>
              </p:cNvSpPr>
              <p:nvPr/>
            </p:nvSpPr>
            <p:spPr bwMode="auto">
              <a:xfrm flipH="1">
                <a:off x="1911804" y="3275239"/>
                <a:ext cx="2061709" cy="687161"/>
              </a:xfrm>
              <a:prstGeom prst="ellipse">
                <a:avLst/>
              </a:prstGeom>
              <a:solidFill>
                <a:srgbClr val="FFB625"/>
              </a:solidFill>
              <a:ln w="635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10" name="Rectangle 14"/>
              <p:cNvSpPr>
                <a:spLocks noChangeArrowheads="1"/>
              </p:cNvSpPr>
              <p:nvPr/>
            </p:nvSpPr>
            <p:spPr bwMode="auto">
              <a:xfrm flipH="1">
                <a:off x="1911804" y="2295525"/>
                <a:ext cx="2061709" cy="1333500"/>
              </a:xfrm>
              <a:prstGeom prst="rect">
                <a:avLst/>
              </a:prstGeom>
              <a:solidFill>
                <a:srgbClr val="FFB625"/>
              </a:solidFill>
              <a:ln w="12700">
                <a:solidFill>
                  <a:srgbClr val="FFB62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 anchorCtr="1"/>
              <a:lstStyle/>
              <a:p>
                <a:endParaRPr lang="en-US" dirty="0">
                  <a:solidFill>
                    <a:srgbClr val="FFB625"/>
                  </a:solidFill>
                </a:endParaRPr>
              </a:p>
            </p:txBody>
          </p:sp>
          <p:sp>
            <p:nvSpPr>
              <p:cNvPr id="11" name="Oval 15"/>
              <p:cNvSpPr>
                <a:spLocks noChangeArrowheads="1"/>
              </p:cNvSpPr>
              <p:nvPr/>
            </p:nvSpPr>
            <p:spPr bwMode="auto">
              <a:xfrm flipH="1">
                <a:off x="1911804" y="1907721"/>
                <a:ext cx="2061709" cy="680357"/>
              </a:xfrm>
              <a:prstGeom prst="ellipse">
                <a:avLst/>
              </a:prstGeom>
              <a:solidFill>
                <a:srgbClr val="FFB625"/>
              </a:solidFill>
              <a:ln w="635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12" name="Rectangle 16"/>
              <p:cNvSpPr>
                <a:spLocks noChangeArrowheads="1"/>
              </p:cNvSpPr>
              <p:nvPr/>
            </p:nvSpPr>
            <p:spPr bwMode="auto">
              <a:xfrm flipH="1">
                <a:off x="1911804" y="2016579"/>
                <a:ext cx="2061709" cy="265339"/>
              </a:xfrm>
              <a:prstGeom prst="rect">
                <a:avLst/>
              </a:prstGeom>
              <a:solidFill>
                <a:srgbClr val="FFB625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13" name="Oval 17"/>
              <p:cNvSpPr>
                <a:spLocks noChangeArrowheads="1"/>
              </p:cNvSpPr>
              <p:nvPr/>
            </p:nvSpPr>
            <p:spPr bwMode="auto">
              <a:xfrm flipH="1">
                <a:off x="1911805" y="1676402"/>
                <a:ext cx="2061708" cy="687161"/>
              </a:xfrm>
              <a:prstGeom prst="ellipse">
                <a:avLst/>
              </a:prstGeom>
              <a:solidFill>
                <a:srgbClr val="FFB625"/>
              </a:solidFill>
              <a:ln w="635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14" name="Line 18"/>
              <p:cNvSpPr>
                <a:spLocks noChangeShapeType="1"/>
              </p:cNvSpPr>
              <p:nvPr/>
            </p:nvSpPr>
            <p:spPr bwMode="auto">
              <a:xfrm flipH="1">
                <a:off x="1905000" y="2050596"/>
                <a:ext cx="0" cy="1578429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15" name="Line 19"/>
              <p:cNvSpPr>
                <a:spLocks noChangeShapeType="1"/>
              </p:cNvSpPr>
              <p:nvPr/>
            </p:nvSpPr>
            <p:spPr bwMode="auto">
              <a:xfrm flipH="1">
                <a:off x="3973513" y="2050596"/>
                <a:ext cx="0" cy="1578429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</p:grpSp>
        <p:sp>
          <p:nvSpPr>
            <p:cNvPr id="8" name="Text Box 27"/>
            <p:cNvSpPr txBox="1">
              <a:spLocks noChangeArrowheads="1"/>
            </p:cNvSpPr>
            <p:nvPr/>
          </p:nvSpPr>
          <p:spPr bwMode="auto">
            <a:xfrm>
              <a:off x="6833192" y="2020011"/>
              <a:ext cx="269659" cy="13840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accent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altLang="en-US" sz="1200" dirty="0"/>
                <a:t>Cradle</a:t>
              </a:r>
              <a:endParaRPr lang="en-US" altLang="en-US" sz="900" dirty="0"/>
            </a:p>
          </p:txBody>
        </p:sp>
      </p:grpSp>
      <p:sp>
        <p:nvSpPr>
          <p:cNvPr id="17" name="Rectangle 75"/>
          <p:cNvSpPr>
            <a:spLocks noChangeArrowheads="1"/>
          </p:cNvSpPr>
          <p:nvPr/>
        </p:nvSpPr>
        <p:spPr bwMode="auto">
          <a:xfrm>
            <a:off x="5241957" y="2956560"/>
            <a:ext cx="2286000" cy="1005840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0"/>
          <a:lstStyle/>
          <a:p>
            <a:r>
              <a:rPr lang="en-US" altLang="en-US" sz="1200" b="1" dirty="0"/>
              <a:t>Prime / Tier 1</a:t>
            </a:r>
          </a:p>
        </p:txBody>
      </p:sp>
      <p:grpSp>
        <p:nvGrpSpPr>
          <p:cNvPr id="18" name="Group 17"/>
          <p:cNvGrpSpPr/>
          <p:nvPr/>
        </p:nvGrpSpPr>
        <p:grpSpPr>
          <a:xfrm>
            <a:off x="6748194" y="3136045"/>
            <a:ext cx="548640" cy="548640"/>
            <a:chOff x="6781800" y="1830693"/>
            <a:chExt cx="372089" cy="411210"/>
          </a:xfrm>
        </p:grpSpPr>
        <p:grpSp>
          <p:nvGrpSpPr>
            <p:cNvPr id="19" name="Group 18"/>
            <p:cNvGrpSpPr/>
            <p:nvPr/>
          </p:nvGrpSpPr>
          <p:grpSpPr>
            <a:xfrm>
              <a:off x="6781800" y="1830693"/>
              <a:ext cx="372089" cy="411210"/>
              <a:chOff x="1905000" y="1676402"/>
              <a:chExt cx="2068513" cy="2285998"/>
            </a:xfrm>
          </p:grpSpPr>
          <p:sp>
            <p:nvSpPr>
              <p:cNvPr id="21" name="Oval 13"/>
              <p:cNvSpPr>
                <a:spLocks noChangeArrowheads="1"/>
              </p:cNvSpPr>
              <p:nvPr/>
            </p:nvSpPr>
            <p:spPr bwMode="auto">
              <a:xfrm flipH="1">
                <a:off x="1911804" y="3275239"/>
                <a:ext cx="2061709" cy="687161"/>
              </a:xfrm>
              <a:prstGeom prst="ellipse">
                <a:avLst/>
              </a:prstGeom>
              <a:solidFill>
                <a:srgbClr val="FFB625"/>
              </a:solidFill>
              <a:ln w="635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22" name="Rectangle 14"/>
              <p:cNvSpPr>
                <a:spLocks noChangeArrowheads="1"/>
              </p:cNvSpPr>
              <p:nvPr/>
            </p:nvSpPr>
            <p:spPr bwMode="auto">
              <a:xfrm flipH="1">
                <a:off x="1911804" y="2295525"/>
                <a:ext cx="2061709" cy="1333500"/>
              </a:xfrm>
              <a:prstGeom prst="rect">
                <a:avLst/>
              </a:prstGeom>
              <a:solidFill>
                <a:srgbClr val="FFB625"/>
              </a:solidFill>
              <a:ln w="12700">
                <a:solidFill>
                  <a:srgbClr val="FFB62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 anchorCtr="1"/>
              <a:lstStyle/>
              <a:p>
                <a:endParaRPr lang="en-US" dirty="0">
                  <a:solidFill>
                    <a:srgbClr val="FFB625"/>
                  </a:solidFill>
                </a:endParaRPr>
              </a:p>
            </p:txBody>
          </p:sp>
          <p:sp>
            <p:nvSpPr>
              <p:cNvPr id="23" name="Oval 15"/>
              <p:cNvSpPr>
                <a:spLocks noChangeArrowheads="1"/>
              </p:cNvSpPr>
              <p:nvPr/>
            </p:nvSpPr>
            <p:spPr bwMode="auto">
              <a:xfrm flipH="1">
                <a:off x="1911804" y="1907721"/>
                <a:ext cx="2061709" cy="680357"/>
              </a:xfrm>
              <a:prstGeom prst="ellipse">
                <a:avLst/>
              </a:prstGeom>
              <a:solidFill>
                <a:srgbClr val="FFB625"/>
              </a:solidFill>
              <a:ln w="635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24" name="Rectangle 16"/>
              <p:cNvSpPr>
                <a:spLocks noChangeArrowheads="1"/>
              </p:cNvSpPr>
              <p:nvPr/>
            </p:nvSpPr>
            <p:spPr bwMode="auto">
              <a:xfrm flipH="1">
                <a:off x="1911804" y="2016579"/>
                <a:ext cx="2061709" cy="265339"/>
              </a:xfrm>
              <a:prstGeom prst="rect">
                <a:avLst/>
              </a:prstGeom>
              <a:solidFill>
                <a:srgbClr val="FFB625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25" name="Oval 17"/>
              <p:cNvSpPr>
                <a:spLocks noChangeArrowheads="1"/>
              </p:cNvSpPr>
              <p:nvPr/>
            </p:nvSpPr>
            <p:spPr bwMode="auto">
              <a:xfrm flipH="1">
                <a:off x="1911805" y="1676402"/>
                <a:ext cx="2061708" cy="687161"/>
              </a:xfrm>
              <a:prstGeom prst="ellipse">
                <a:avLst/>
              </a:prstGeom>
              <a:solidFill>
                <a:srgbClr val="FFB625"/>
              </a:solidFill>
              <a:ln w="635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26" name="Line 18"/>
              <p:cNvSpPr>
                <a:spLocks noChangeShapeType="1"/>
              </p:cNvSpPr>
              <p:nvPr/>
            </p:nvSpPr>
            <p:spPr bwMode="auto">
              <a:xfrm flipH="1">
                <a:off x="1905000" y="2050596"/>
                <a:ext cx="0" cy="1578429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27" name="Line 19"/>
              <p:cNvSpPr>
                <a:spLocks noChangeShapeType="1"/>
              </p:cNvSpPr>
              <p:nvPr/>
            </p:nvSpPr>
            <p:spPr bwMode="auto">
              <a:xfrm flipH="1">
                <a:off x="3973513" y="2050596"/>
                <a:ext cx="0" cy="1578429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</p:grpSp>
        <p:sp>
          <p:nvSpPr>
            <p:cNvPr id="20" name="Text Box 27"/>
            <p:cNvSpPr txBox="1">
              <a:spLocks noChangeArrowheads="1"/>
            </p:cNvSpPr>
            <p:nvPr/>
          </p:nvSpPr>
          <p:spPr bwMode="auto">
            <a:xfrm>
              <a:off x="6833192" y="2020011"/>
              <a:ext cx="269659" cy="13840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accent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altLang="en-US" sz="1200" dirty="0"/>
                <a:t>Cradle</a:t>
              </a:r>
            </a:p>
          </p:txBody>
        </p:sp>
      </p:grpSp>
      <p:sp>
        <p:nvSpPr>
          <p:cNvPr id="29" name="Rectangle 85"/>
          <p:cNvSpPr>
            <a:spLocks noChangeArrowheads="1"/>
          </p:cNvSpPr>
          <p:nvPr/>
        </p:nvSpPr>
        <p:spPr bwMode="auto">
          <a:xfrm>
            <a:off x="5241957" y="4495800"/>
            <a:ext cx="2286000" cy="1005840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0"/>
          <a:lstStyle/>
          <a:p>
            <a:r>
              <a:rPr lang="en-US" altLang="en-US" sz="1200" b="1" dirty="0"/>
              <a:t>Supplier / Tier 2</a:t>
            </a:r>
          </a:p>
        </p:txBody>
      </p:sp>
      <p:grpSp>
        <p:nvGrpSpPr>
          <p:cNvPr id="30" name="Group 29"/>
          <p:cNvGrpSpPr/>
          <p:nvPr/>
        </p:nvGrpSpPr>
        <p:grpSpPr>
          <a:xfrm>
            <a:off x="6748194" y="4684226"/>
            <a:ext cx="548640" cy="548640"/>
            <a:chOff x="6781800" y="1830693"/>
            <a:chExt cx="372089" cy="411210"/>
          </a:xfrm>
        </p:grpSpPr>
        <p:grpSp>
          <p:nvGrpSpPr>
            <p:cNvPr id="31" name="Group 30"/>
            <p:cNvGrpSpPr/>
            <p:nvPr/>
          </p:nvGrpSpPr>
          <p:grpSpPr>
            <a:xfrm>
              <a:off x="6781800" y="1830693"/>
              <a:ext cx="372089" cy="411210"/>
              <a:chOff x="1905000" y="1676402"/>
              <a:chExt cx="2068513" cy="2285998"/>
            </a:xfrm>
          </p:grpSpPr>
          <p:sp>
            <p:nvSpPr>
              <p:cNvPr id="33" name="Oval 13"/>
              <p:cNvSpPr>
                <a:spLocks noChangeArrowheads="1"/>
              </p:cNvSpPr>
              <p:nvPr/>
            </p:nvSpPr>
            <p:spPr bwMode="auto">
              <a:xfrm flipH="1">
                <a:off x="1911804" y="3275239"/>
                <a:ext cx="2061709" cy="687161"/>
              </a:xfrm>
              <a:prstGeom prst="ellipse">
                <a:avLst/>
              </a:prstGeom>
              <a:solidFill>
                <a:srgbClr val="FFB625"/>
              </a:solidFill>
              <a:ln w="635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34" name="Rectangle 14"/>
              <p:cNvSpPr>
                <a:spLocks noChangeArrowheads="1"/>
              </p:cNvSpPr>
              <p:nvPr/>
            </p:nvSpPr>
            <p:spPr bwMode="auto">
              <a:xfrm flipH="1">
                <a:off x="1911804" y="2295525"/>
                <a:ext cx="2061709" cy="1333500"/>
              </a:xfrm>
              <a:prstGeom prst="rect">
                <a:avLst/>
              </a:prstGeom>
              <a:solidFill>
                <a:srgbClr val="FFB625"/>
              </a:solidFill>
              <a:ln w="12700">
                <a:solidFill>
                  <a:srgbClr val="FFB62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 anchorCtr="1"/>
              <a:lstStyle/>
              <a:p>
                <a:endParaRPr lang="en-US" dirty="0">
                  <a:solidFill>
                    <a:srgbClr val="FFB625"/>
                  </a:solidFill>
                </a:endParaRPr>
              </a:p>
            </p:txBody>
          </p:sp>
          <p:sp>
            <p:nvSpPr>
              <p:cNvPr id="35" name="Oval 15"/>
              <p:cNvSpPr>
                <a:spLocks noChangeArrowheads="1"/>
              </p:cNvSpPr>
              <p:nvPr/>
            </p:nvSpPr>
            <p:spPr bwMode="auto">
              <a:xfrm flipH="1">
                <a:off x="1911804" y="1907721"/>
                <a:ext cx="2061709" cy="680357"/>
              </a:xfrm>
              <a:prstGeom prst="ellipse">
                <a:avLst/>
              </a:prstGeom>
              <a:solidFill>
                <a:srgbClr val="FFB625"/>
              </a:solidFill>
              <a:ln w="635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36" name="Rectangle 16"/>
              <p:cNvSpPr>
                <a:spLocks noChangeArrowheads="1"/>
              </p:cNvSpPr>
              <p:nvPr/>
            </p:nvSpPr>
            <p:spPr bwMode="auto">
              <a:xfrm flipH="1">
                <a:off x="1911804" y="2016579"/>
                <a:ext cx="2061709" cy="265339"/>
              </a:xfrm>
              <a:prstGeom prst="rect">
                <a:avLst/>
              </a:prstGeom>
              <a:solidFill>
                <a:srgbClr val="FFB625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37" name="Oval 17"/>
              <p:cNvSpPr>
                <a:spLocks noChangeArrowheads="1"/>
              </p:cNvSpPr>
              <p:nvPr/>
            </p:nvSpPr>
            <p:spPr bwMode="auto">
              <a:xfrm flipH="1">
                <a:off x="1911805" y="1676402"/>
                <a:ext cx="2061708" cy="687161"/>
              </a:xfrm>
              <a:prstGeom prst="ellipse">
                <a:avLst/>
              </a:prstGeom>
              <a:solidFill>
                <a:srgbClr val="FFB625"/>
              </a:solidFill>
              <a:ln w="635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38" name="Line 18"/>
              <p:cNvSpPr>
                <a:spLocks noChangeShapeType="1"/>
              </p:cNvSpPr>
              <p:nvPr/>
            </p:nvSpPr>
            <p:spPr bwMode="auto">
              <a:xfrm flipH="1">
                <a:off x="1905000" y="2050596"/>
                <a:ext cx="0" cy="1578429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39" name="Line 19"/>
              <p:cNvSpPr>
                <a:spLocks noChangeShapeType="1"/>
              </p:cNvSpPr>
              <p:nvPr/>
            </p:nvSpPr>
            <p:spPr bwMode="auto">
              <a:xfrm flipH="1">
                <a:off x="3973513" y="2050596"/>
                <a:ext cx="0" cy="1578429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</p:grpSp>
        <p:sp>
          <p:nvSpPr>
            <p:cNvPr id="32" name="Text Box 27"/>
            <p:cNvSpPr txBox="1">
              <a:spLocks noChangeArrowheads="1"/>
            </p:cNvSpPr>
            <p:nvPr/>
          </p:nvSpPr>
          <p:spPr bwMode="auto">
            <a:xfrm>
              <a:off x="6833192" y="2020011"/>
              <a:ext cx="269659" cy="13840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accent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altLang="en-US" sz="1200" dirty="0"/>
                <a:t>Cradle</a:t>
              </a:r>
            </a:p>
          </p:txBody>
        </p:sp>
      </p:grpSp>
      <p:grpSp>
        <p:nvGrpSpPr>
          <p:cNvPr id="40" name="Group 39"/>
          <p:cNvGrpSpPr/>
          <p:nvPr/>
        </p:nvGrpSpPr>
        <p:grpSpPr>
          <a:xfrm>
            <a:off x="457200" y="1371600"/>
            <a:ext cx="3988837" cy="1595535"/>
            <a:chOff x="457200" y="1676400"/>
            <a:chExt cx="3429000" cy="1371600"/>
          </a:xfrm>
        </p:grpSpPr>
        <p:sp>
          <p:nvSpPr>
            <p:cNvPr id="41" name="Rectangle 4"/>
            <p:cNvSpPr>
              <a:spLocks noChangeArrowheads="1"/>
            </p:cNvSpPr>
            <p:nvPr/>
          </p:nvSpPr>
          <p:spPr bwMode="auto">
            <a:xfrm>
              <a:off x="457200" y="1676400"/>
              <a:ext cx="3429000" cy="1371600"/>
            </a:xfrm>
            <a:prstGeom prst="rect">
              <a:avLst/>
            </a:prstGeom>
            <a:solidFill>
              <a:schemeClr val="bg1"/>
            </a:solidFill>
            <a:ln w="635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45720" rIns="0"/>
            <a:lstStyle/>
            <a:p>
              <a:r>
                <a:rPr lang="en-US" altLang="en-US" sz="1600" b="1" dirty="0"/>
                <a:t>Customer</a:t>
              </a:r>
              <a:endParaRPr lang="en-US" altLang="en-US" sz="1400" b="1" dirty="0"/>
            </a:p>
            <a:p>
              <a:endParaRPr lang="en-US" altLang="en-US" sz="1000" dirty="0">
                <a:solidFill>
                  <a:srgbClr val="1106E8"/>
                </a:solidFill>
              </a:endParaRPr>
            </a:p>
            <a:p>
              <a:r>
                <a:rPr lang="en-US" altLang="en-US" sz="1400" b="0" dirty="0">
                  <a:solidFill>
                    <a:srgbClr val="1106E8"/>
                  </a:solidFill>
                </a:rPr>
                <a:t>Level 1 requirements</a:t>
              </a:r>
            </a:p>
            <a:p>
              <a:r>
                <a:rPr lang="en-US" altLang="en-US" sz="1400" b="0" dirty="0">
                  <a:solidFill>
                    <a:srgbClr val="1106E8"/>
                  </a:solidFill>
                </a:rPr>
                <a:t>Generates specifications</a:t>
              </a:r>
            </a:p>
            <a:p>
              <a:r>
                <a:rPr lang="en-US" altLang="en-US" sz="1400" b="0" dirty="0">
                  <a:solidFill>
                    <a:srgbClr val="1106E8"/>
                  </a:solidFill>
                </a:rPr>
                <a:t>Assesses responses</a:t>
              </a:r>
            </a:p>
            <a:p>
              <a:r>
                <a:rPr lang="en-US" altLang="en-US" sz="1400" b="0" dirty="0">
                  <a:solidFill>
                    <a:srgbClr val="1106E8"/>
                  </a:solidFill>
                </a:rPr>
                <a:t>Issues updates</a:t>
              </a:r>
            </a:p>
            <a:p>
              <a:r>
                <a:rPr lang="en-US" altLang="en-US" sz="1400" b="0" dirty="0">
                  <a:solidFill>
                    <a:srgbClr val="1106E8"/>
                  </a:solidFill>
                </a:rPr>
                <a:t>Receives and tracks progress</a:t>
              </a:r>
            </a:p>
          </p:txBody>
        </p:sp>
        <p:grpSp>
          <p:nvGrpSpPr>
            <p:cNvPr id="42" name="Group 41"/>
            <p:cNvGrpSpPr/>
            <p:nvPr/>
          </p:nvGrpSpPr>
          <p:grpSpPr>
            <a:xfrm>
              <a:off x="2898775" y="1990050"/>
              <a:ext cx="685800" cy="757905"/>
              <a:chOff x="2898775" y="1990050"/>
              <a:chExt cx="685800" cy="757905"/>
            </a:xfrm>
          </p:grpSpPr>
          <p:grpSp>
            <p:nvGrpSpPr>
              <p:cNvPr id="43" name="Group 42"/>
              <p:cNvGrpSpPr/>
              <p:nvPr/>
            </p:nvGrpSpPr>
            <p:grpSpPr>
              <a:xfrm>
                <a:off x="2898775" y="1990050"/>
                <a:ext cx="685800" cy="757905"/>
                <a:chOff x="1905000" y="1676402"/>
                <a:chExt cx="2068513" cy="2285998"/>
              </a:xfrm>
            </p:grpSpPr>
            <p:sp>
              <p:nvSpPr>
                <p:cNvPr id="45" name="Oval 13"/>
                <p:cNvSpPr>
                  <a:spLocks noChangeArrowheads="1"/>
                </p:cNvSpPr>
                <p:nvPr/>
              </p:nvSpPr>
              <p:spPr bwMode="auto">
                <a:xfrm flipH="1">
                  <a:off x="1911804" y="3275239"/>
                  <a:ext cx="2061709" cy="687161"/>
                </a:xfrm>
                <a:prstGeom prst="ellipse">
                  <a:avLst/>
                </a:prstGeom>
                <a:solidFill>
                  <a:srgbClr val="FFB625"/>
                </a:solidFill>
                <a:ln w="6350">
                  <a:solidFill>
                    <a:srgbClr val="000000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 dirty="0"/>
                </a:p>
              </p:txBody>
            </p:sp>
            <p:sp>
              <p:nvSpPr>
                <p:cNvPr id="46" name="Rectangle 14"/>
                <p:cNvSpPr>
                  <a:spLocks noChangeArrowheads="1"/>
                </p:cNvSpPr>
                <p:nvPr/>
              </p:nvSpPr>
              <p:spPr bwMode="auto">
                <a:xfrm flipH="1">
                  <a:off x="1911804" y="2295525"/>
                  <a:ext cx="2061709" cy="1333500"/>
                </a:xfrm>
                <a:prstGeom prst="rect">
                  <a:avLst/>
                </a:prstGeom>
                <a:solidFill>
                  <a:srgbClr val="FFB625"/>
                </a:solidFill>
                <a:ln w="12700">
                  <a:solidFill>
                    <a:srgbClr val="FFB625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0" tIns="0" rIns="0" bIns="0" rtlCol="0" anchor="ctr" anchorCtr="1"/>
                <a:lstStyle/>
                <a:p>
                  <a:endParaRPr lang="en-US" dirty="0">
                    <a:solidFill>
                      <a:srgbClr val="FFB625"/>
                    </a:solidFill>
                  </a:endParaRPr>
                </a:p>
              </p:txBody>
            </p:sp>
            <p:sp>
              <p:nvSpPr>
                <p:cNvPr id="47" name="Oval 15"/>
                <p:cNvSpPr>
                  <a:spLocks noChangeArrowheads="1"/>
                </p:cNvSpPr>
                <p:nvPr/>
              </p:nvSpPr>
              <p:spPr bwMode="auto">
                <a:xfrm flipH="1">
                  <a:off x="1911804" y="1907721"/>
                  <a:ext cx="2061709" cy="680357"/>
                </a:xfrm>
                <a:prstGeom prst="ellipse">
                  <a:avLst/>
                </a:prstGeom>
                <a:solidFill>
                  <a:srgbClr val="FFB625"/>
                </a:solidFill>
                <a:ln w="6350">
                  <a:solidFill>
                    <a:srgbClr val="000000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 dirty="0"/>
                </a:p>
              </p:txBody>
            </p:sp>
            <p:sp>
              <p:nvSpPr>
                <p:cNvPr id="48" name="Rectangle 16"/>
                <p:cNvSpPr>
                  <a:spLocks noChangeArrowheads="1"/>
                </p:cNvSpPr>
                <p:nvPr/>
              </p:nvSpPr>
              <p:spPr bwMode="auto">
                <a:xfrm flipH="1">
                  <a:off x="1911804" y="2016579"/>
                  <a:ext cx="2061709" cy="265339"/>
                </a:xfrm>
                <a:prstGeom prst="rect">
                  <a:avLst/>
                </a:prstGeom>
                <a:solidFill>
                  <a:srgbClr val="FFB625"/>
                </a:solidFill>
                <a:ln>
                  <a:noFill/>
                </a:ln>
                <a:effectLst/>
              </p:spPr>
              <p:txBody>
                <a:bodyPr wrap="none" anchor="ctr"/>
                <a:lstStyle/>
                <a:p>
                  <a:endParaRPr lang="en-US" dirty="0"/>
                </a:p>
              </p:txBody>
            </p:sp>
            <p:sp>
              <p:nvSpPr>
                <p:cNvPr id="49" name="Oval 17"/>
                <p:cNvSpPr>
                  <a:spLocks noChangeArrowheads="1"/>
                </p:cNvSpPr>
                <p:nvPr/>
              </p:nvSpPr>
              <p:spPr bwMode="auto">
                <a:xfrm flipH="1">
                  <a:off x="1911805" y="1676402"/>
                  <a:ext cx="2061708" cy="687161"/>
                </a:xfrm>
                <a:prstGeom prst="ellipse">
                  <a:avLst/>
                </a:prstGeom>
                <a:solidFill>
                  <a:srgbClr val="FFB625"/>
                </a:solidFill>
                <a:ln w="6350">
                  <a:solidFill>
                    <a:srgbClr val="000000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 dirty="0"/>
                </a:p>
              </p:txBody>
            </p:sp>
            <p:sp>
              <p:nvSpPr>
                <p:cNvPr id="50" name="Line 18"/>
                <p:cNvSpPr>
                  <a:spLocks noChangeShapeType="1"/>
                </p:cNvSpPr>
                <p:nvPr/>
              </p:nvSpPr>
              <p:spPr bwMode="auto">
                <a:xfrm flipH="1">
                  <a:off x="1905000" y="2050596"/>
                  <a:ext cx="0" cy="1578429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dirty="0"/>
                </a:p>
              </p:txBody>
            </p:sp>
            <p:sp>
              <p:nvSpPr>
                <p:cNvPr id="51" name="Line 19"/>
                <p:cNvSpPr>
                  <a:spLocks noChangeShapeType="1"/>
                </p:cNvSpPr>
                <p:nvPr/>
              </p:nvSpPr>
              <p:spPr bwMode="auto">
                <a:xfrm flipH="1">
                  <a:off x="3973513" y="2050596"/>
                  <a:ext cx="0" cy="1578429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dirty="0"/>
                </a:p>
              </p:txBody>
            </p:sp>
          </p:grpSp>
          <p:sp>
            <p:nvSpPr>
              <p:cNvPr id="44" name="Text Box 27"/>
              <p:cNvSpPr txBox="1">
                <a:spLocks noChangeArrowheads="1"/>
              </p:cNvSpPr>
              <p:nvPr/>
            </p:nvSpPr>
            <p:spPr bwMode="auto">
              <a:xfrm>
                <a:off x="3050356" y="2312931"/>
                <a:ext cx="401997" cy="26458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1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accent2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0" rIns="0">
                <a:spAutoFit/>
              </a:bodyPr>
              <a:lstStyle/>
              <a:p>
                <a:r>
                  <a:rPr lang="en-US" altLang="en-US" sz="1400" dirty="0"/>
                  <a:t>Cradle</a:t>
                </a:r>
              </a:p>
            </p:txBody>
          </p:sp>
        </p:grpSp>
      </p:grpSp>
      <p:grpSp>
        <p:nvGrpSpPr>
          <p:cNvPr id="52" name="Group 51"/>
          <p:cNvGrpSpPr/>
          <p:nvPr/>
        </p:nvGrpSpPr>
        <p:grpSpPr>
          <a:xfrm>
            <a:off x="457200" y="4119465"/>
            <a:ext cx="3988837" cy="1824135"/>
            <a:chOff x="457200" y="4038600"/>
            <a:chExt cx="3429000" cy="1568116"/>
          </a:xfrm>
        </p:grpSpPr>
        <p:sp>
          <p:nvSpPr>
            <p:cNvPr id="53" name="Rectangle 14"/>
            <p:cNvSpPr>
              <a:spLocks noChangeArrowheads="1"/>
            </p:cNvSpPr>
            <p:nvPr/>
          </p:nvSpPr>
          <p:spPr bwMode="auto">
            <a:xfrm>
              <a:off x="457200" y="4038600"/>
              <a:ext cx="3429000" cy="1568116"/>
            </a:xfrm>
            <a:prstGeom prst="rect">
              <a:avLst/>
            </a:prstGeom>
            <a:solidFill>
              <a:schemeClr val="bg1"/>
            </a:solidFill>
            <a:ln w="635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45720" rIns="0"/>
            <a:lstStyle/>
            <a:p>
              <a:r>
                <a:rPr lang="en-US" altLang="en-US" sz="1600" b="1" dirty="0"/>
                <a:t>Supplier</a:t>
              </a:r>
              <a:endParaRPr lang="en-US" altLang="en-US" sz="1400" b="1" dirty="0"/>
            </a:p>
            <a:p>
              <a:endParaRPr lang="en-US" altLang="en-US" sz="1000" dirty="0">
                <a:solidFill>
                  <a:srgbClr val="1106E8"/>
                </a:solidFill>
              </a:endParaRPr>
            </a:p>
            <a:p>
              <a:r>
                <a:rPr lang="en-US" altLang="en-US" sz="1400" dirty="0">
                  <a:solidFill>
                    <a:srgbClr val="1106E8"/>
                  </a:solidFill>
                </a:rPr>
                <a:t>Assesses specifications</a:t>
              </a:r>
            </a:p>
            <a:p>
              <a:r>
                <a:rPr lang="en-US" altLang="en-US" sz="1400" dirty="0">
                  <a:solidFill>
                    <a:srgbClr val="1106E8"/>
                  </a:solidFill>
                </a:rPr>
                <a:t>Generates responses</a:t>
              </a:r>
            </a:p>
            <a:p>
              <a:r>
                <a:rPr lang="en-US" altLang="en-US" sz="1400" dirty="0">
                  <a:solidFill>
                    <a:srgbClr val="1106E8"/>
                  </a:solidFill>
                </a:rPr>
                <a:t>Assesses updates</a:t>
              </a:r>
            </a:p>
            <a:p>
              <a:r>
                <a:rPr lang="en-US" altLang="en-US" sz="1400" dirty="0">
                  <a:solidFill>
                    <a:srgbClr val="1106E8"/>
                  </a:solidFill>
                </a:rPr>
                <a:t>Does work at level N</a:t>
              </a:r>
            </a:p>
            <a:p>
              <a:r>
                <a:rPr lang="en-US" altLang="en-US" sz="1400" dirty="0">
                  <a:solidFill>
                    <a:srgbClr val="1106E8"/>
                  </a:solidFill>
                </a:rPr>
                <a:t>Reports progress</a:t>
              </a:r>
            </a:p>
            <a:p>
              <a:r>
                <a:rPr lang="en-US" altLang="en-US" sz="1400" dirty="0">
                  <a:solidFill>
                    <a:srgbClr val="1106E8"/>
                  </a:solidFill>
                </a:rPr>
                <a:t>Acts as customer for next level (same tasks</a:t>
              </a:r>
              <a:r>
                <a:rPr lang="en-US" altLang="en-US" sz="1400" dirty="0"/>
                <a:t>)</a:t>
              </a:r>
            </a:p>
          </p:txBody>
        </p:sp>
        <p:grpSp>
          <p:nvGrpSpPr>
            <p:cNvPr id="54" name="Group 53"/>
            <p:cNvGrpSpPr/>
            <p:nvPr/>
          </p:nvGrpSpPr>
          <p:grpSpPr>
            <a:xfrm>
              <a:off x="2895600" y="4334693"/>
              <a:ext cx="685800" cy="757905"/>
              <a:chOff x="2895600" y="4334693"/>
              <a:chExt cx="685800" cy="757905"/>
            </a:xfrm>
          </p:grpSpPr>
          <p:grpSp>
            <p:nvGrpSpPr>
              <p:cNvPr id="55" name="Group 54"/>
              <p:cNvGrpSpPr/>
              <p:nvPr/>
            </p:nvGrpSpPr>
            <p:grpSpPr>
              <a:xfrm>
                <a:off x="2895600" y="4334693"/>
                <a:ext cx="685800" cy="757905"/>
                <a:chOff x="1905000" y="1676402"/>
                <a:chExt cx="2068513" cy="2285998"/>
              </a:xfrm>
            </p:grpSpPr>
            <p:sp>
              <p:nvSpPr>
                <p:cNvPr id="57" name="Oval 13"/>
                <p:cNvSpPr>
                  <a:spLocks noChangeArrowheads="1"/>
                </p:cNvSpPr>
                <p:nvPr/>
              </p:nvSpPr>
              <p:spPr bwMode="auto">
                <a:xfrm flipH="1">
                  <a:off x="1911804" y="3275239"/>
                  <a:ext cx="2061709" cy="687161"/>
                </a:xfrm>
                <a:prstGeom prst="ellipse">
                  <a:avLst/>
                </a:prstGeom>
                <a:solidFill>
                  <a:srgbClr val="FFB625"/>
                </a:solidFill>
                <a:ln w="6350">
                  <a:solidFill>
                    <a:srgbClr val="000000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 dirty="0"/>
                </a:p>
              </p:txBody>
            </p:sp>
            <p:sp>
              <p:nvSpPr>
                <p:cNvPr id="58" name="Rectangle 14"/>
                <p:cNvSpPr>
                  <a:spLocks noChangeArrowheads="1"/>
                </p:cNvSpPr>
                <p:nvPr/>
              </p:nvSpPr>
              <p:spPr bwMode="auto">
                <a:xfrm flipH="1">
                  <a:off x="1911804" y="2295525"/>
                  <a:ext cx="2061709" cy="1333500"/>
                </a:xfrm>
                <a:prstGeom prst="rect">
                  <a:avLst/>
                </a:prstGeom>
                <a:solidFill>
                  <a:srgbClr val="FFB625"/>
                </a:solidFill>
                <a:ln w="12700">
                  <a:solidFill>
                    <a:srgbClr val="FFB625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0" tIns="0" rIns="0" bIns="0" rtlCol="0" anchor="ctr" anchorCtr="1"/>
                <a:lstStyle/>
                <a:p>
                  <a:endParaRPr lang="en-US" dirty="0">
                    <a:solidFill>
                      <a:srgbClr val="FFB625"/>
                    </a:solidFill>
                  </a:endParaRPr>
                </a:p>
              </p:txBody>
            </p:sp>
            <p:sp>
              <p:nvSpPr>
                <p:cNvPr id="59" name="Oval 15"/>
                <p:cNvSpPr>
                  <a:spLocks noChangeArrowheads="1"/>
                </p:cNvSpPr>
                <p:nvPr/>
              </p:nvSpPr>
              <p:spPr bwMode="auto">
                <a:xfrm flipH="1">
                  <a:off x="1911804" y="1907721"/>
                  <a:ext cx="2061709" cy="680357"/>
                </a:xfrm>
                <a:prstGeom prst="ellipse">
                  <a:avLst/>
                </a:prstGeom>
                <a:solidFill>
                  <a:srgbClr val="FFB625"/>
                </a:solidFill>
                <a:ln w="6350">
                  <a:solidFill>
                    <a:srgbClr val="000000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 dirty="0"/>
                </a:p>
              </p:txBody>
            </p:sp>
            <p:sp>
              <p:nvSpPr>
                <p:cNvPr id="60" name="Rectangle 16"/>
                <p:cNvSpPr>
                  <a:spLocks noChangeArrowheads="1"/>
                </p:cNvSpPr>
                <p:nvPr/>
              </p:nvSpPr>
              <p:spPr bwMode="auto">
                <a:xfrm flipH="1">
                  <a:off x="1911804" y="2016579"/>
                  <a:ext cx="2061709" cy="265339"/>
                </a:xfrm>
                <a:prstGeom prst="rect">
                  <a:avLst/>
                </a:prstGeom>
                <a:solidFill>
                  <a:srgbClr val="FFB625"/>
                </a:solidFill>
                <a:ln>
                  <a:noFill/>
                </a:ln>
                <a:effectLst/>
              </p:spPr>
              <p:txBody>
                <a:bodyPr wrap="none" anchor="ctr"/>
                <a:lstStyle/>
                <a:p>
                  <a:endParaRPr lang="en-US" dirty="0"/>
                </a:p>
              </p:txBody>
            </p:sp>
            <p:sp>
              <p:nvSpPr>
                <p:cNvPr id="61" name="Oval 17"/>
                <p:cNvSpPr>
                  <a:spLocks noChangeArrowheads="1"/>
                </p:cNvSpPr>
                <p:nvPr/>
              </p:nvSpPr>
              <p:spPr bwMode="auto">
                <a:xfrm flipH="1">
                  <a:off x="1911805" y="1676402"/>
                  <a:ext cx="2061708" cy="687161"/>
                </a:xfrm>
                <a:prstGeom prst="ellipse">
                  <a:avLst/>
                </a:prstGeom>
                <a:solidFill>
                  <a:srgbClr val="FFB625"/>
                </a:solidFill>
                <a:ln w="6350">
                  <a:solidFill>
                    <a:srgbClr val="000000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 dirty="0"/>
                </a:p>
              </p:txBody>
            </p:sp>
            <p:sp>
              <p:nvSpPr>
                <p:cNvPr id="62" name="Line 18"/>
                <p:cNvSpPr>
                  <a:spLocks noChangeShapeType="1"/>
                </p:cNvSpPr>
                <p:nvPr/>
              </p:nvSpPr>
              <p:spPr bwMode="auto">
                <a:xfrm flipH="1">
                  <a:off x="1905000" y="2050596"/>
                  <a:ext cx="0" cy="1578429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dirty="0"/>
                </a:p>
              </p:txBody>
            </p:sp>
            <p:sp>
              <p:nvSpPr>
                <p:cNvPr id="63" name="Line 19"/>
                <p:cNvSpPr>
                  <a:spLocks noChangeShapeType="1"/>
                </p:cNvSpPr>
                <p:nvPr/>
              </p:nvSpPr>
              <p:spPr bwMode="auto">
                <a:xfrm flipH="1">
                  <a:off x="3973513" y="2050596"/>
                  <a:ext cx="0" cy="1578429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dirty="0"/>
                </a:p>
              </p:txBody>
            </p:sp>
          </p:grpSp>
          <p:sp>
            <p:nvSpPr>
              <p:cNvPr id="56" name="Text Box 27"/>
              <p:cNvSpPr txBox="1">
                <a:spLocks noChangeArrowheads="1"/>
              </p:cNvSpPr>
              <p:nvPr/>
            </p:nvSpPr>
            <p:spPr bwMode="auto">
              <a:xfrm>
                <a:off x="3047181" y="4657574"/>
                <a:ext cx="401997" cy="26458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1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accent2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0" rIns="0">
                <a:spAutoFit/>
              </a:bodyPr>
              <a:lstStyle/>
              <a:p>
                <a:r>
                  <a:rPr lang="en-US" altLang="en-US" sz="1400" dirty="0"/>
                  <a:t>Cradle</a:t>
                </a:r>
                <a:endParaRPr lang="en-US" altLang="en-US" sz="1200" dirty="0"/>
              </a:p>
            </p:txBody>
          </p:sp>
        </p:grpSp>
      </p:grpSp>
      <p:grpSp>
        <p:nvGrpSpPr>
          <p:cNvPr id="101" name="Group 100"/>
          <p:cNvGrpSpPr/>
          <p:nvPr/>
        </p:nvGrpSpPr>
        <p:grpSpPr>
          <a:xfrm>
            <a:off x="2761861" y="2523931"/>
            <a:ext cx="1772816" cy="2038738"/>
            <a:chOff x="2761861" y="2523931"/>
            <a:chExt cx="1772816" cy="2038738"/>
          </a:xfrm>
        </p:grpSpPr>
        <p:graphicFrame>
          <p:nvGraphicFramePr>
            <p:cNvPr id="65" name="Object 31">
              <a:hlinkClick r:id="" action="ppaction://ole?verb=0"/>
            </p:cNvPr>
            <p:cNvGraphicFramePr>
              <a:graphicFrameLocks noChangeAspect="1"/>
            </p:cNvGraphicFramePr>
            <p:nvPr/>
          </p:nvGraphicFramePr>
          <p:xfrm>
            <a:off x="2761861" y="3321698"/>
            <a:ext cx="709126" cy="42658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Clip" r:id="rId2" imgW="4644720" imgH="2779200" progId="">
                    <p:embed/>
                  </p:oleObj>
                </mc:Choice>
                <mc:Fallback>
                  <p:oleObj name="Clip" r:id="rId2" imgW="4644720" imgH="2779200" progId="">
                    <p:embed/>
                    <p:pic>
                      <p:nvPicPr>
                        <p:cNvPr id="65" name="Object 31">
                          <a:hlinkClick r:id="" action="ppaction://ole?verb=0"/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3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761861" y="3321698"/>
                          <a:ext cx="709126" cy="426584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12700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66" name="Object 34">
              <a:hlinkClick r:id="" action="ppaction://ole?verb=0"/>
            </p:cNvPr>
            <p:cNvGraphicFramePr>
              <a:graphicFrameLocks noChangeAspect="1"/>
            </p:cNvGraphicFramePr>
            <p:nvPr/>
          </p:nvGraphicFramePr>
          <p:xfrm>
            <a:off x="3825551" y="3321698"/>
            <a:ext cx="709126" cy="42658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Clip" r:id="rId4" imgW="4644720" imgH="2779200" progId="">
                    <p:embed/>
                  </p:oleObj>
                </mc:Choice>
                <mc:Fallback>
                  <p:oleObj name="Clip" r:id="rId4" imgW="4644720" imgH="2779200" progId="">
                    <p:embed/>
                    <p:pic>
                      <p:nvPicPr>
                        <p:cNvPr id="66" name="Object 34">
                          <a:hlinkClick r:id="" action="ppaction://ole?verb=0"/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825551" y="3321698"/>
                          <a:ext cx="709126" cy="426584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12700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pSp>
          <p:nvGrpSpPr>
            <p:cNvPr id="67" name="Group 37"/>
            <p:cNvGrpSpPr>
              <a:grpSpLocks/>
            </p:cNvGrpSpPr>
            <p:nvPr/>
          </p:nvGrpSpPr>
          <p:grpSpPr bwMode="auto">
            <a:xfrm>
              <a:off x="2939143" y="2523931"/>
              <a:ext cx="531845" cy="2038738"/>
              <a:chOff x="1632" y="1728"/>
              <a:chExt cx="288" cy="1104"/>
            </a:xfrm>
          </p:grpSpPr>
          <p:sp>
            <p:nvSpPr>
              <p:cNvPr id="72" name="Arc 35"/>
              <p:cNvSpPr>
                <a:spLocks/>
              </p:cNvSpPr>
              <p:nvPr/>
            </p:nvSpPr>
            <p:spPr bwMode="auto">
              <a:xfrm flipH="1">
                <a:off x="1632" y="1728"/>
                <a:ext cx="288" cy="384"/>
              </a:xfrm>
              <a:custGeom>
                <a:avLst/>
                <a:gdLst>
                  <a:gd name="G0" fmla="+- 0 0 0"/>
                  <a:gd name="G1" fmla="+- 21600 0 0"/>
                  <a:gd name="G2" fmla="+- 21600 0 0"/>
                  <a:gd name="T0" fmla="*/ 0 w 21600"/>
                  <a:gd name="T1" fmla="*/ 0 h 21600"/>
                  <a:gd name="T2" fmla="*/ 21600 w 21600"/>
                  <a:gd name="T3" fmla="*/ 21600 h 21600"/>
                  <a:gd name="T4" fmla="*/ 0 w 21600"/>
                  <a:gd name="T5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0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0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12700">
                <a:solidFill>
                  <a:srgbClr val="008000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0" rIns="0" anchor="ctr"/>
              <a:lstStyle/>
              <a:p>
                <a:endParaRPr lang="en-US" dirty="0"/>
              </a:p>
            </p:txBody>
          </p:sp>
          <p:sp>
            <p:nvSpPr>
              <p:cNvPr id="73" name="Arc 36"/>
              <p:cNvSpPr>
                <a:spLocks/>
              </p:cNvSpPr>
              <p:nvPr/>
            </p:nvSpPr>
            <p:spPr bwMode="auto">
              <a:xfrm flipH="1" flipV="1">
                <a:off x="1632" y="2448"/>
                <a:ext cx="288" cy="384"/>
              </a:xfrm>
              <a:custGeom>
                <a:avLst/>
                <a:gdLst>
                  <a:gd name="G0" fmla="+- 0 0 0"/>
                  <a:gd name="G1" fmla="+- 21600 0 0"/>
                  <a:gd name="G2" fmla="+- 21600 0 0"/>
                  <a:gd name="T0" fmla="*/ 0 w 21600"/>
                  <a:gd name="T1" fmla="*/ 0 h 21600"/>
                  <a:gd name="T2" fmla="*/ 21600 w 21600"/>
                  <a:gd name="T3" fmla="*/ 21600 h 21600"/>
                  <a:gd name="T4" fmla="*/ 0 w 21600"/>
                  <a:gd name="T5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0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0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12700">
                <a:solidFill>
                  <a:srgbClr val="008000"/>
                </a:solidFill>
                <a:round/>
                <a:headEnd type="triangle" w="med" len="med"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0" rIns="0" anchor="ctr"/>
              <a:lstStyle/>
              <a:p>
                <a:endParaRPr lang="en-US" dirty="0"/>
              </a:p>
            </p:txBody>
          </p:sp>
        </p:grpSp>
        <p:grpSp>
          <p:nvGrpSpPr>
            <p:cNvPr id="68" name="Group 38"/>
            <p:cNvGrpSpPr>
              <a:grpSpLocks/>
            </p:cNvGrpSpPr>
            <p:nvPr/>
          </p:nvGrpSpPr>
          <p:grpSpPr bwMode="auto">
            <a:xfrm flipH="1" flipV="1">
              <a:off x="3825551" y="2523931"/>
              <a:ext cx="531845" cy="2038738"/>
              <a:chOff x="1632" y="1728"/>
              <a:chExt cx="288" cy="1104"/>
            </a:xfrm>
          </p:grpSpPr>
          <p:sp>
            <p:nvSpPr>
              <p:cNvPr id="70" name="Arc 39"/>
              <p:cNvSpPr>
                <a:spLocks/>
              </p:cNvSpPr>
              <p:nvPr/>
            </p:nvSpPr>
            <p:spPr bwMode="auto">
              <a:xfrm flipH="1">
                <a:off x="1632" y="1728"/>
                <a:ext cx="288" cy="384"/>
              </a:xfrm>
              <a:custGeom>
                <a:avLst/>
                <a:gdLst>
                  <a:gd name="G0" fmla="+- 0 0 0"/>
                  <a:gd name="G1" fmla="+- 21600 0 0"/>
                  <a:gd name="G2" fmla="+- 21600 0 0"/>
                  <a:gd name="T0" fmla="*/ 0 w 21600"/>
                  <a:gd name="T1" fmla="*/ 0 h 21600"/>
                  <a:gd name="T2" fmla="*/ 21600 w 21600"/>
                  <a:gd name="T3" fmla="*/ 21600 h 21600"/>
                  <a:gd name="T4" fmla="*/ 0 w 21600"/>
                  <a:gd name="T5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0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0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12700">
                <a:solidFill>
                  <a:srgbClr val="008000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0" rIns="0" anchor="ctr"/>
              <a:lstStyle/>
              <a:p>
                <a:endParaRPr lang="en-US" dirty="0"/>
              </a:p>
            </p:txBody>
          </p:sp>
          <p:sp>
            <p:nvSpPr>
              <p:cNvPr id="71" name="Arc 40"/>
              <p:cNvSpPr>
                <a:spLocks/>
              </p:cNvSpPr>
              <p:nvPr/>
            </p:nvSpPr>
            <p:spPr bwMode="auto">
              <a:xfrm flipH="1" flipV="1">
                <a:off x="1632" y="2448"/>
                <a:ext cx="288" cy="384"/>
              </a:xfrm>
              <a:custGeom>
                <a:avLst/>
                <a:gdLst>
                  <a:gd name="G0" fmla="+- 0 0 0"/>
                  <a:gd name="G1" fmla="+- 21600 0 0"/>
                  <a:gd name="G2" fmla="+- 21600 0 0"/>
                  <a:gd name="T0" fmla="*/ 0 w 21600"/>
                  <a:gd name="T1" fmla="*/ 0 h 21600"/>
                  <a:gd name="T2" fmla="*/ 21600 w 21600"/>
                  <a:gd name="T3" fmla="*/ 21600 h 21600"/>
                  <a:gd name="T4" fmla="*/ 0 w 21600"/>
                  <a:gd name="T5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0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0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12700">
                <a:solidFill>
                  <a:srgbClr val="008000"/>
                </a:solidFill>
                <a:round/>
                <a:headEnd type="triangle" w="med" len="med"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0" rIns="0" anchor="ctr"/>
              <a:lstStyle/>
              <a:p>
                <a:endParaRPr lang="en-US" dirty="0"/>
              </a:p>
            </p:txBody>
          </p:sp>
        </p:grpSp>
      </p:grpSp>
      <p:sp>
        <p:nvSpPr>
          <p:cNvPr id="69" name="Line 41"/>
          <p:cNvSpPr>
            <a:spLocks noChangeShapeType="1"/>
          </p:cNvSpPr>
          <p:nvPr/>
        </p:nvSpPr>
        <p:spPr bwMode="auto">
          <a:xfrm>
            <a:off x="3648269" y="2435290"/>
            <a:ext cx="0" cy="2216020"/>
          </a:xfrm>
          <a:prstGeom prst="line">
            <a:avLst/>
          </a:prstGeom>
          <a:noFill/>
          <a:ln w="12700">
            <a:solidFill>
              <a:srgbClr val="008000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rIns="0" anchor="ctr"/>
          <a:lstStyle/>
          <a:p>
            <a:endParaRPr lang="en-US" dirty="0"/>
          </a:p>
        </p:txBody>
      </p:sp>
      <p:grpSp>
        <p:nvGrpSpPr>
          <p:cNvPr id="74" name="Group 113"/>
          <p:cNvGrpSpPr>
            <a:grpSpLocks/>
          </p:cNvGrpSpPr>
          <p:nvPr/>
        </p:nvGrpSpPr>
        <p:grpSpPr bwMode="auto">
          <a:xfrm>
            <a:off x="6552511" y="3570695"/>
            <a:ext cx="941809" cy="1174491"/>
            <a:chOff x="3541" y="2154"/>
            <a:chExt cx="510" cy="636"/>
          </a:xfrm>
        </p:grpSpPr>
        <p:graphicFrame>
          <p:nvGraphicFramePr>
            <p:cNvPr id="75" name="Object 94">
              <a:hlinkClick r:id="" action="ppaction://ole?verb=0"/>
            </p:cNvPr>
            <p:cNvGraphicFramePr>
              <a:graphicFrameLocks noChangeAspect="1"/>
            </p:cNvGraphicFramePr>
            <p:nvPr/>
          </p:nvGraphicFramePr>
          <p:xfrm>
            <a:off x="3541" y="2408"/>
            <a:ext cx="204" cy="12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Clip" r:id="rId6" imgW="4644720" imgH="2779200" progId="">
                    <p:embed/>
                  </p:oleObj>
                </mc:Choice>
                <mc:Fallback>
                  <p:oleObj name="Clip" r:id="rId6" imgW="4644720" imgH="2779200" progId="">
                    <p:embed/>
                    <p:pic>
                      <p:nvPicPr>
                        <p:cNvPr id="75" name="Object 94">
                          <a:hlinkClick r:id="" action="ppaction://ole?verb=0"/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541" y="2408"/>
                          <a:ext cx="204" cy="12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12700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76" name="Object 95">
              <a:hlinkClick r:id="" action="ppaction://ole?verb=0"/>
            </p:cNvPr>
            <p:cNvGraphicFramePr>
              <a:graphicFrameLocks noChangeAspect="1"/>
            </p:cNvGraphicFramePr>
            <p:nvPr/>
          </p:nvGraphicFramePr>
          <p:xfrm>
            <a:off x="3847" y="2408"/>
            <a:ext cx="204" cy="12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Clip" r:id="rId8" imgW="4644720" imgH="2779200" progId="">
                    <p:embed/>
                  </p:oleObj>
                </mc:Choice>
                <mc:Fallback>
                  <p:oleObj name="Clip" r:id="rId8" imgW="4644720" imgH="2779200" progId="">
                    <p:embed/>
                    <p:pic>
                      <p:nvPicPr>
                        <p:cNvPr id="76" name="Object 95">
                          <a:hlinkClick r:id="" action="ppaction://ole?verb=0"/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847" y="2408"/>
                          <a:ext cx="204" cy="12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12700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pSp>
          <p:nvGrpSpPr>
            <p:cNvPr id="77" name="Group 96"/>
            <p:cNvGrpSpPr>
              <a:grpSpLocks/>
            </p:cNvGrpSpPr>
            <p:nvPr/>
          </p:nvGrpSpPr>
          <p:grpSpPr bwMode="auto">
            <a:xfrm>
              <a:off x="3592" y="2179"/>
              <a:ext cx="153" cy="586"/>
              <a:chOff x="1632" y="1728"/>
              <a:chExt cx="288" cy="1104"/>
            </a:xfrm>
          </p:grpSpPr>
          <p:sp>
            <p:nvSpPr>
              <p:cNvPr id="82" name="Arc 97"/>
              <p:cNvSpPr>
                <a:spLocks/>
              </p:cNvSpPr>
              <p:nvPr/>
            </p:nvSpPr>
            <p:spPr bwMode="auto">
              <a:xfrm flipH="1">
                <a:off x="1632" y="1728"/>
                <a:ext cx="288" cy="384"/>
              </a:xfrm>
              <a:custGeom>
                <a:avLst/>
                <a:gdLst>
                  <a:gd name="G0" fmla="+- 0 0 0"/>
                  <a:gd name="G1" fmla="+- 21600 0 0"/>
                  <a:gd name="G2" fmla="+- 21600 0 0"/>
                  <a:gd name="T0" fmla="*/ 0 w 21600"/>
                  <a:gd name="T1" fmla="*/ 0 h 21600"/>
                  <a:gd name="T2" fmla="*/ 21600 w 21600"/>
                  <a:gd name="T3" fmla="*/ 21600 h 21600"/>
                  <a:gd name="T4" fmla="*/ 0 w 21600"/>
                  <a:gd name="T5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0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0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9525">
                <a:solidFill>
                  <a:srgbClr val="008000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0" rIns="0" anchor="ctr"/>
              <a:lstStyle/>
              <a:p>
                <a:endParaRPr lang="en-US" dirty="0"/>
              </a:p>
            </p:txBody>
          </p:sp>
          <p:sp>
            <p:nvSpPr>
              <p:cNvPr id="83" name="Arc 98"/>
              <p:cNvSpPr>
                <a:spLocks/>
              </p:cNvSpPr>
              <p:nvPr/>
            </p:nvSpPr>
            <p:spPr bwMode="auto">
              <a:xfrm flipH="1" flipV="1">
                <a:off x="1632" y="2448"/>
                <a:ext cx="288" cy="384"/>
              </a:xfrm>
              <a:custGeom>
                <a:avLst/>
                <a:gdLst>
                  <a:gd name="G0" fmla="+- 0 0 0"/>
                  <a:gd name="G1" fmla="+- 21600 0 0"/>
                  <a:gd name="G2" fmla="+- 21600 0 0"/>
                  <a:gd name="T0" fmla="*/ 0 w 21600"/>
                  <a:gd name="T1" fmla="*/ 0 h 21600"/>
                  <a:gd name="T2" fmla="*/ 21600 w 21600"/>
                  <a:gd name="T3" fmla="*/ 21600 h 21600"/>
                  <a:gd name="T4" fmla="*/ 0 w 21600"/>
                  <a:gd name="T5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0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0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9525">
                <a:solidFill>
                  <a:srgbClr val="008000"/>
                </a:solidFill>
                <a:round/>
                <a:headEnd type="triangle" w="med" len="med"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0" rIns="0" anchor="ctr"/>
              <a:lstStyle/>
              <a:p>
                <a:endParaRPr lang="en-US" dirty="0"/>
              </a:p>
            </p:txBody>
          </p:sp>
        </p:grpSp>
        <p:grpSp>
          <p:nvGrpSpPr>
            <p:cNvPr id="78" name="Group 99"/>
            <p:cNvGrpSpPr>
              <a:grpSpLocks/>
            </p:cNvGrpSpPr>
            <p:nvPr/>
          </p:nvGrpSpPr>
          <p:grpSpPr bwMode="auto">
            <a:xfrm flipH="1" flipV="1">
              <a:off x="3847" y="2179"/>
              <a:ext cx="153" cy="586"/>
              <a:chOff x="1632" y="1728"/>
              <a:chExt cx="288" cy="1104"/>
            </a:xfrm>
          </p:grpSpPr>
          <p:sp>
            <p:nvSpPr>
              <p:cNvPr id="80" name="Arc 100"/>
              <p:cNvSpPr>
                <a:spLocks/>
              </p:cNvSpPr>
              <p:nvPr/>
            </p:nvSpPr>
            <p:spPr bwMode="auto">
              <a:xfrm flipH="1">
                <a:off x="1632" y="1728"/>
                <a:ext cx="288" cy="384"/>
              </a:xfrm>
              <a:custGeom>
                <a:avLst/>
                <a:gdLst>
                  <a:gd name="G0" fmla="+- 0 0 0"/>
                  <a:gd name="G1" fmla="+- 21600 0 0"/>
                  <a:gd name="G2" fmla="+- 21600 0 0"/>
                  <a:gd name="T0" fmla="*/ 0 w 21600"/>
                  <a:gd name="T1" fmla="*/ 0 h 21600"/>
                  <a:gd name="T2" fmla="*/ 21600 w 21600"/>
                  <a:gd name="T3" fmla="*/ 21600 h 21600"/>
                  <a:gd name="T4" fmla="*/ 0 w 21600"/>
                  <a:gd name="T5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0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0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9525">
                <a:solidFill>
                  <a:srgbClr val="008000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0" rIns="0" anchor="ctr"/>
              <a:lstStyle/>
              <a:p>
                <a:endParaRPr lang="en-US" dirty="0"/>
              </a:p>
            </p:txBody>
          </p:sp>
          <p:sp>
            <p:nvSpPr>
              <p:cNvPr id="81" name="Arc 101"/>
              <p:cNvSpPr>
                <a:spLocks/>
              </p:cNvSpPr>
              <p:nvPr/>
            </p:nvSpPr>
            <p:spPr bwMode="auto">
              <a:xfrm flipH="1" flipV="1">
                <a:off x="1632" y="2448"/>
                <a:ext cx="288" cy="384"/>
              </a:xfrm>
              <a:custGeom>
                <a:avLst/>
                <a:gdLst>
                  <a:gd name="G0" fmla="+- 0 0 0"/>
                  <a:gd name="G1" fmla="+- 21600 0 0"/>
                  <a:gd name="G2" fmla="+- 21600 0 0"/>
                  <a:gd name="T0" fmla="*/ 0 w 21600"/>
                  <a:gd name="T1" fmla="*/ 0 h 21600"/>
                  <a:gd name="T2" fmla="*/ 21600 w 21600"/>
                  <a:gd name="T3" fmla="*/ 21600 h 21600"/>
                  <a:gd name="T4" fmla="*/ 0 w 21600"/>
                  <a:gd name="T5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0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0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9525">
                <a:solidFill>
                  <a:srgbClr val="008000"/>
                </a:solidFill>
                <a:round/>
                <a:headEnd type="triangle" w="med" len="med"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0" rIns="0" anchor="ctr"/>
              <a:lstStyle/>
              <a:p>
                <a:endParaRPr lang="en-US" dirty="0"/>
              </a:p>
            </p:txBody>
          </p:sp>
        </p:grpSp>
        <p:sp>
          <p:nvSpPr>
            <p:cNvPr id="79" name="Line 102"/>
            <p:cNvSpPr>
              <a:spLocks noChangeShapeType="1"/>
            </p:cNvSpPr>
            <p:nvPr/>
          </p:nvSpPr>
          <p:spPr bwMode="auto">
            <a:xfrm>
              <a:off x="3796" y="2154"/>
              <a:ext cx="0" cy="636"/>
            </a:xfrm>
            <a:prstGeom prst="line">
              <a:avLst/>
            </a:prstGeom>
            <a:noFill/>
            <a:ln w="9525">
              <a:solidFill>
                <a:srgbClr val="008000"/>
              </a:solidFill>
              <a:round/>
              <a:headEnd type="triangl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rIns="0" anchor="ctr"/>
            <a:lstStyle/>
            <a:p>
              <a:endParaRPr lang="en-US" dirty="0"/>
            </a:p>
          </p:txBody>
        </p:sp>
      </p:grpSp>
      <p:grpSp>
        <p:nvGrpSpPr>
          <p:cNvPr id="84" name="Group 112"/>
          <p:cNvGrpSpPr>
            <a:grpSpLocks/>
          </p:cNvGrpSpPr>
          <p:nvPr/>
        </p:nvGrpSpPr>
        <p:grpSpPr bwMode="auto">
          <a:xfrm>
            <a:off x="6551608" y="2017071"/>
            <a:ext cx="941809" cy="1174491"/>
            <a:chOff x="3542" y="1362"/>
            <a:chExt cx="510" cy="636"/>
          </a:xfrm>
        </p:grpSpPr>
        <p:graphicFrame>
          <p:nvGraphicFramePr>
            <p:cNvPr id="85" name="Object 64">
              <a:hlinkClick r:id="" action="ppaction://ole?verb=0"/>
            </p:cNvPr>
            <p:cNvGraphicFramePr>
              <a:graphicFrameLocks noChangeAspect="1"/>
            </p:cNvGraphicFramePr>
            <p:nvPr/>
          </p:nvGraphicFramePr>
          <p:xfrm>
            <a:off x="3542" y="1616"/>
            <a:ext cx="204" cy="12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Clip" r:id="rId9" imgW="4644720" imgH="2779200" progId="">
                    <p:embed/>
                  </p:oleObj>
                </mc:Choice>
                <mc:Fallback>
                  <p:oleObj name="Clip" r:id="rId9" imgW="4644720" imgH="2779200" progId="">
                    <p:embed/>
                    <p:pic>
                      <p:nvPicPr>
                        <p:cNvPr id="85" name="Object 64">
                          <a:hlinkClick r:id="" action="ppaction://ole?verb=0"/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542" y="1616"/>
                          <a:ext cx="204" cy="12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12700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86" name="Object 65">
              <a:hlinkClick r:id="" action="ppaction://ole?verb=0"/>
            </p:cNvPr>
            <p:cNvGraphicFramePr>
              <a:graphicFrameLocks noChangeAspect="1"/>
            </p:cNvGraphicFramePr>
            <p:nvPr/>
          </p:nvGraphicFramePr>
          <p:xfrm>
            <a:off x="3848" y="1616"/>
            <a:ext cx="204" cy="12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Clip" r:id="rId11" imgW="4644720" imgH="2779200" progId="">
                    <p:embed/>
                  </p:oleObj>
                </mc:Choice>
                <mc:Fallback>
                  <p:oleObj name="Clip" r:id="rId11" imgW="4644720" imgH="2779200" progId="">
                    <p:embed/>
                    <p:pic>
                      <p:nvPicPr>
                        <p:cNvPr id="86" name="Object 65">
                          <a:hlinkClick r:id="" action="ppaction://ole?verb=0"/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2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848" y="1616"/>
                          <a:ext cx="204" cy="12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12700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pSp>
          <p:nvGrpSpPr>
            <p:cNvPr id="87" name="Group 66"/>
            <p:cNvGrpSpPr>
              <a:grpSpLocks/>
            </p:cNvGrpSpPr>
            <p:nvPr/>
          </p:nvGrpSpPr>
          <p:grpSpPr bwMode="auto">
            <a:xfrm>
              <a:off x="3593" y="1387"/>
              <a:ext cx="153" cy="586"/>
              <a:chOff x="1632" y="1728"/>
              <a:chExt cx="288" cy="1104"/>
            </a:xfrm>
          </p:grpSpPr>
          <p:sp>
            <p:nvSpPr>
              <p:cNvPr id="92" name="Arc 67"/>
              <p:cNvSpPr>
                <a:spLocks/>
              </p:cNvSpPr>
              <p:nvPr/>
            </p:nvSpPr>
            <p:spPr bwMode="auto">
              <a:xfrm flipH="1">
                <a:off x="1632" y="1728"/>
                <a:ext cx="288" cy="384"/>
              </a:xfrm>
              <a:custGeom>
                <a:avLst/>
                <a:gdLst>
                  <a:gd name="G0" fmla="+- 0 0 0"/>
                  <a:gd name="G1" fmla="+- 21600 0 0"/>
                  <a:gd name="G2" fmla="+- 21600 0 0"/>
                  <a:gd name="T0" fmla="*/ 0 w 21600"/>
                  <a:gd name="T1" fmla="*/ 0 h 21600"/>
                  <a:gd name="T2" fmla="*/ 21600 w 21600"/>
                  <a:gd name="T3" fmla="*/ 21600 h 21600"/>
                  <a:gd name="T4" fmla="*/ 0 w 21600"/>
                  <a:gd name="T5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0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0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9525">
                <a:solidFill>
                  <a:srgbClr val="008000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0" rIns="0" anchor="ctr"/>
              <a:lstStyle/>
              <a:p>
                <a:endParaRPr lang="en-US" dirty="0"/>
              </a:p>
            </p:txBody>
          </p:sp>
          <p:sp>
            <p:nvSpPr>
              <p:cNvPr id="93" name="Arc 68"/>
              <p:cNvSpPr>
                <a:spLocks/>
              </p:cNvSpPr>
              <p:nvPr/>
            </p:nvSpPr>
            <p:spPr bwMode="auto">
              <a:xfrm flipH="1" flipV="1">
                <a:off x="1632" y="2448"/>
                <a:ext cx="288" cy="384"/>
              </a:xfrm>
              <a:custGeom>
                <a:avLst/>
                <a:gdLst>
                  <a:gd name="G0" fmla="+- 0 0 0"/>
                  <a:gd name="G1" fmla="+- 21600 0 0"/>
                  <a:gd name="G2" fmla="+- 21600 0 0"/>
                  <a:gd name="T0" fmla="*/ 0 w 21600"/>
                  <a:gd name="T1" fmla="*/ 0 h 21600"/>
                  <a:gd name="T2" fmla="*/ 21600 w 21600"/>
                  <a:gd name="T3" fmla="*/ 21600 h 21600"/>
                  <a:gd name="T4" fmla="*/ 0 w 21600"/>
                  <a:gd name="T5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0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0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9525">
                <a:solidFill>
                  <a:srgbClr val="008000"/>
                </a:solidFill>
                <a:round/>
                <a:headEnd type="triangle" w="med" len="med"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0" rIns="0" anchor="ctr"/>
              <a:lstStyle/>
              <a:p>
                <a:endParaRPr lang="en-US" dirty="0"/>
              </a:p>
            </p:txBody>
          </p:sp>
        </p:grpSp>
        <p:grpSp>
          <p:nvGrpSpPr>
            <p:cNvPr id="88" name="Group 69"/>
            <p:cNvGrpSpPr>
              <a:grpSpLocks/>
            </p:cNvGrpSpPr>
            <p:nvPr/>
          </p:nvGrpSpPr>
          <p:grpSpPr bwMode="auto">
            <a:xfrm flipH="1" flipV="1">
              <a:off x="3848" y="1387"/>
              <a:ext cx="153" cy="586"/>
              <a:chOff x="1632" y="1728"/>
              <a:chExt cx="288" cy="1104"/>
            </a:xfrm>
          </p:grpSpPr>
          <p:sp>
            <p:nvSpPr>
              <p:cNvPr id="90" name="Arc 70"/>
              <p:cNvSpPr>
                <a:spLocks/>
              </p:cNvSpPr>
              <p:nvPr/>
            </p:nvSpPr>
            <p:spPr bwMode="auto">
              <a:xfrm flipH="1">
                <a:off x="1632" y="1728"/>
                <a:ext cx="288" cy="384"/>
              </a:xfrm>
              <a:custGeom>
                <a:avLst/>
                <a:gdLst>
                  <a:gd name="G0" fmla="+- 0 0 0"/>
                  <a:gd name="G1" fmla="+- 21600 0 0"/>
                  <a:gd name="G2" fmla="+- 21600 0 0"/>
                  <a:gd name="T0" fmla="*/ 0 w 21600"/>
                  <a:gd name="T1" fmla="*/ 0 h 21600"/>
                  <a:gd name="T2" fmla="*/ 21600 w 21600"/>
                  <a:gd name="T3" fmla="*/ 21600 h 21600"/>
                  <a:gd name="T4" fmla="*/ 0 w 21600"/>
                  <a:gd name="T5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0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0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9525">
                <a:solidFill>
                  <a:srgbClr val="008000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0" rIns="0" anchor="ctr"/>
              <a:lstStyle/>
              <a:p>
                <a:endParaRPr lang="en-US" dirty="0"/>
              </a:p>
            </p:txBody>
          </p:sp>
          <p:sp>
            <p:nvSpPr>
              <p:cNvPr id="91" name="Arc 71"/>
              <p:cNvSpPr>
                <a:spLocks/>
              </p:cNvSpPr>
              <p:nvPr/>
            </p:nvSpPr>
            <p:spPr bwMode="auto">
              <a:xfrm flipH="1" flipV="1">
                <a:off x="1632" y="2448"/>
                <a:ext cx="288" cy="384"/>
              </a:xfrm>
              <a:custGeom>
                <a:avLst/>
                <a:gdLst>
                  <a:gd name="G0" fmla="+- 0 0 0"/>
                  <a:gd name="G1" fmla="+- 21600 0 0"/>
                  <a:gd name="G2" fmla="+- 21600 0 0"/>
                  <a:gd name="T0" fmla="*/ 0 w 21600"/>
                  <a:gd name="T1" fmla="*/ 0 h 21600"/>
                  <a:gd name="T2" fmla="*/ 21600 w 21600"/>
                  <a:gd name="T3" fmla="*/ 21600 h 21600"/>
                  <a:gd name="T4" fmla="*/ 0 w 21600"/>
                  <a:gd name="T5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0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0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9525">
                <a:solidFill>
                  <a:srgbClr val="008000"/>
                </a:solidFill>
                <a:round/>
                <a:headEnd type="triangle" w="med" len="med"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0" rIns="0" anchor="ctr"/>
              <a:lstStyle/>
              <a:p>
                <a:endParaRPr lang="en-US" dirty="0"/>
              </a:p>
            </p:txBody>
          </p:sp>
        </p:grpSp>
        <p:sp>
          <p:nvSpPr>
            <p:cNvPr id="89" name="Line 72"/>
            <p:cNvSpPr>
              <a:spLocks noChangeShapeType="1"/>
            </p:cNvSpPr>
            <p:nvPr/>
          </p:nvSpPr>
          <p:spPr bwMode="auto">
            <a:xfrm>
              <a:off x="3797" y="1362"/>
              <a:ext cx="0" cy="636"/>
            </a:xfrm>
            <a:prstGeom prst="line">
              <a:avLst/>
            </a:prstGeom>
            <a:noFill/>
            <a:ln w="9525">
              <a:solidFill>
                <a:srgbClr val="008000"/>
              </a:solidFill>
              <a:round/>
              <a:headEnd type="triangl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rIns="0" anchor="ctr"/>
            <a:lstStyle/>
            <a:p>
              <a:endParaRPr lang="en-US" dirty="0"/>
            </a:p>
          </p:txBody>
        </p:sp>
      </p:grpSp>
      <p:grpSp>
        <p:nvGrpSpPr>
          <p:cNvPr id="94" name="Group 93"/>
          <p:cNvGrpSpPr/>
          <p:nvPr/>
        </p:nvGrpSpPr>
        <p:grpSpPr>
          <a:xfrm>
            <a:off x="6525791" y="5120640"/>
            <a:ext cx="941809" cy="771914"/>
            <a:chOff x="5621338" y="4670425"/>
            <a:chExt cx="809625" cy="663575"/>
          </a:xfrm>
        </p:grpSpPr>
        <p:graphicFrame>
          <p:nvGraphicFramePr>
            <p:cNvPr id="95" name="Object 115">
              <a:hlinkClick r:id="" action="ppaction://ole?verb=0"/>
            </p:cNvPr>
            <p:cNvGraphicFramePr>
              <a:graphicFrameLocks noChangeAspect="1"/>
            </p:cNvGraphicFramePr>
            <p:nvPr/>
          </p:nvGraphicFramePr>
          <p:xfrm>
            <a:off x="5621338" y="5073651"/>
            <a:ext cx="323850" cy="19526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Clip" r:id="rId13" imgW="4644720" imgH="2779200" progId="">
                    <p:embed/>
                  </p:oleObj>
                </mc:Choice>
                <mc:Fallback>
                  <p:oleObj name="Clip" r:id="rId13" imgW="4644720" imgH="2779200" progId="">
                    <p:embed/>
                    <p:pic>
                      <p:nvPicPr>
                        <p:cNvPr id="95" name="Object 115">
                          <a:hlinkClick r:id="" action="ppaction://ole?verb=0"/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621338" y="5073651"/>
                          <a:ext cx="323850" cy="19526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12700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96" name="Object 116">
              <a:hlinkClick r:id="" action="ppaction://ole?verb=0"/>
            </p:cNvPr>
            <p:cNvGraphicFramePr>
              <a:graphicFrameLocks noChangeAspect="1"/>
            </p:cNvGraphicFramePr>
            <p:nvPr/>
          </p:nvGraphicFramePr>
          <p:xfrm>
            <a:off x="6107113" y="5073651"/>
            <a:ext cx="323850" cy="19526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Clip" r:id="rId15" imgW="4644720" imgH="2779200" progId="">
                    <p:embed/>
                  </p:oleObj>
                </mc:Choice>
                <mc:Fallback>
                  <p:oleObj name="Clip" r:id="rId15" imgW="4644720" imgH="2779200" progId="">
                    <p:embed/>
                    <p:pic>
                      <p:nvPicPr>
                        <p:cNvPr id="96" name="Object 116">
                          <a:hlinkClick r:id="" action="ppaction://ole?verb=0"/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107113" y="5073651"/>
                          <a:ext cx="323850" cy="19526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12700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97" name="Arc 118"/>
            <p:cNvSpPr>
              <a:spLocks/>
            </p:cNvSpPr>
            <p:nvPr/>
          </p:nvSpPr>
          <p:spPr bwMode="auto">
            <a:xfrm flipH="1">
              <a:off x="5702301" y="4710113"/>
              <a:ext cx="242888" cy="323850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600"/>
                <a:gd name="T1" fmla="*/ 0 h 21600"/>
                <a:gd name="T2" fmla="*/ 21600 w 21600"/>
                <a:gd name="T3" fmla="*/ 21600 h 21600"/>
                <a:gd name="T4" fmla="*/ 0 w 2160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0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0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9525">
              <a:solidFill>
                <a:srgbClr val="008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rIns="0" anchor="ctr"/>
            <a:lstStyle/>
            <a:p>
              <a:endParaRPr lang="en-US" dirty="0"/>
            </a:p>
          </p:txBody>
        </p:sp>
        <p:sp>
          <p:nvSpPr>
            <p:cNvPr id="98" name="Arc 122"/>
            <p:cNvSpPr>
              <a:spLocks/>
            </p:cNvSpPr>
            <p:nvPr/>
          </p:nvSpPr>
          <p:spPr bwMode="auto">
            <a:xfrm>
              <a:off x="6107113" y="4710113"/>
              <a:ext cx="242888" cy="323850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600"/>
                <a:gd name="T1" fmla="*/ 0 h 21600"/>
                <a:gd name="T2" fmla="*/ 21600 w 21600"/>
                <a:gd name="T3" fmla="*/ 21600 h 21600"/>
                <a:gd name="T4" fmla="*/ 0 w 2160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0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0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9525">
              <a:solidFill>
                <a:srgbClr val="008000"/>
              </a:solidFill>
              <a:round/>
              <a:headEnd type="triangle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rIns="0" anchor="ctr"/>
            <a:lstStyle/>
            <a:p>
              <a:endParaRPr lang="en-US" dirty="0"/>
            </a:p>
          </p:txBody>
        </p:sp>
        <p:sp>
          <p:nvSpPr>
            <p:cNvPr id="99" name="Line 123"/>
            <p:cNvSpPr>
              <a:spLocks noChangeShapeType="1"/>
            </p:cNvSpPr>
            <p:nvPr/>
          </p:nvSpPr>
          <p:spPr bwMode="auto">
            <a:xfrm>
              <a:off x="6026150" y="4670425"/>
              <a:ext cx="0" cy="663575"/>
            </a:xfrm>
            <a:prstGeom prst="line">
              <a:avLst/>
            </a:prstGeom>
            <a:noFill/>
            <a:ln w="9525">
              <a:solidFill>
                <a:srgbClr val="008000"/>
              </a:solidFill>
              <a:round/>
              <a:headEnd type="triangl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rIns="0" anchor="ctr"/>
            <a:lstStyle/>
            <a:p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2901298300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3SL Services	6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noProof="0" dirty="0"/>
              <a:t>Successful deployment of any RM / SE tool depends on:</a:t>
            </a:r>
          </a:p>
          <a:p>
            <a:pPr lvl="1">
              <a:spcAft>
                <a:spcPts val="0"/>
              </a:spcAft>
            </a:pPr>
            <a:r>
              <a:rPr lang="en-US" noProof="0" dirty="0"/>
              <a:t>Clear vision and goals for the use of tools</a:t>
            </a:r>
          </a:p>
          <a:p>
            <a:pPr lvl="1">
              <a:spcAft>
                <a:spcPts val="0"/>
              </a:spcAft>
            </a:pPr>
            <a:r>
              <a:rPr lang="en-US" noProof="0" dirty="0"/>
              <a:t>Well defined engineering process</a:t>
            </a:r>
          </a:p>
          <a:p>
            <a:pPr lvl="1">
              <a:spcAft>
                <a:spcPts val="0"/>
              </a:spcAft>
            </a:pPr>
            <a:r>
              <a:rPr lang="en-US" noProof="0" dirty="0"/>
              <a:t>Experienced personnel</a:t>
            </a:r>
          </a:p>
          <a:p>
            <a:pPr lvl="1">
              <a:spcAft>
                <a:spcPts val="0"/>
              </a:spcAft>
            </a:pPr>
            <a:r>
              <a:rPr lang="en-US" noProof="0" dirty="0"/>
              <a:t>Appropriate training</a:t>
            </a:r>
          </a:p>
          <a:p>
            <a:pPr lvl="1"/>
            <a:r>
              <a:rPr lang="en-US" noProof="0" dirty="0"/>
              <a:t>Appropriate configuration </a:t>
            </a:r>
            <a:r>
              <a:rPr lang="en-US" dirty="0"/>
              <a:t>consultancy</a:t>
            </a:r>
            <a:endParaRPr lang="en-US" noProof="0" dirty="0"/>
          </a:p>
          <a:p>
            <a:pPr>
              <a:spcBef>
                <a:spcPts val="1200"/>
              </a:spcBef>
            </a:pPr>
            <a:r>
              <a:rPr lang="en-US" noProof="0" dirty="0"/>
              <a:t>3SL and our partners can assist if required</a:t>
            </a:r>
          </a:p>
          <a:p>
            <a:pPr>
              <a:spcBef>
                <a:spcPts val="1200"/>
              </a:spcBef>
            </a:pPr>
            <a:r>
              <a:rPr lang="en-US" noProof="0" dirty="0"/>
              <a:t>Services:</a:t>
            </a:r>
          </a:p>
          <a:p>
            <a:pPr lvl="1">
              <a:buFont typeface="+mj-lt"/>
              <a:buAutoNum type="arabicPeriod"/>
            </a:pPr>
            <a:r>
              <a:rPr lang="en-US" dirty="0"/>
              <a:t>Deployment – both SaaS and in-house</a:t>
            </a:r>
          </a:p>
          <a:p>
            <a:pPr lvl="1">
              <a:spcBef>
                <a:spcPts val="0"/>
              </a:spcBef>
              <a:buFont typeface="+mj-lt"/>
              <a:buAutoNum type="arabicPeriod"/>
            </a:pPr>
            <a:r>
              <a:rPr lang="en-US" noProof="0" dirty="0"/>
              <a:t>Support</a:t>
            </a:r>
          </a:p>
          <a:p>
            <a:pPr lvl="1">
              <a:spcBef>
                <a:spcPts val="0"/>
              </a:spcBef>
              <a:buFont typeface="+mj-lt"/>
              <a:buAutoNum type="arabicPeriod"/>
            </a:pPr>
            <a:r>
              <a:rPr lang="en-US" noProof="0" dirty="0"/>
              <a:t>Training</a:t>
            </a:r>
          </a:p>
          <a:p>
            <a:pPr lvl="1">
              <a:spcBef>
                <a:spcPts val="0"/>
              </a:spcBef>
              <a:buFont typeface="+mj-lt"/>
              <a:buAutoNum type="arabicPeriod"/>
            </a:pPr>
            <a:r>
              <a:rPr lang="en-US" noProof="0" dirty="0"/>
              <a:t>Consultancy</a:t>
            </a:r>
          </a:p>
          <a:p>
            <a:pPr lvl="1">
              <a:spcBef>
                <a:spcPts val="0"/>
              </a:spcBef>
              <a:buFont typeface="+mj-lt"/>
              <a:buAutoNum type="arabicPeriod"/>
            </a:pPr>
            <a:r>
              <a:rPr lang="en-US" noProof="0" dirty="0"/>
              <a:t>Web delivery</a:t>
            </a:r>
          </a:p>
        </p:txBody>
      </p:sp>
    </p:spTree>
    <p:extLst>
      <p:ext uri="{BB962C8B-B14F-4D97-AF65-F5344CB8AC3E}">
        <p14:creationId xmlns:p14="http://schemas.microsoft.com/office/powerpoint/2010/main" val="3600679334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Deployment 	6.1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If you choose </a:t>
            </a:r>
            <a:r>
              <a:rPr lang="en-US" i="1" dirty="0">
                <a:solidFill>
                  <a:srgbClr val="E60A0A"/>
                </a:solidFill>
              </a:rPr>
              <a:t>SaaS deployment</a:t>
            </a:r>
            <a:r>
              <a:rPr lang="en-US" dirty="0"/>
              <a:t>, 3SL will:</a:t>
            </a:r>
          </a:p>
          <a:p>
            <a:pPr lvl="1"/>
            <a:r>
              <a:rPr lang="en-US" dirty="0"/>
              <a:t>Build a dedicated VPC (virtual private cloud) if you have chosen one</a:t>
            </a:r>
          </a:p>
          <a:p>
            <a:pPr lvl="1"/>
            <a:r>
              <a:rPr lang="en-US" dirty="0"/>
              <a:t>Configure user accounts for your staff</a:t>
            </a:r>
          </a:p>
          <a:p>
            <a:pPr lvl="1"/>
            <a:r>
              <a:rPr lang="en-US" dirty="0"/>
              <a:t>Help you to load your data into the environment</a:t>
            </a:r>
          </a:p>
          <a:p>
            <a:pPr lvl="1"/>
            <a:r>
              <a:rPr lang="en-US" dirty="0"/>
              <a:t>Manage the environment for you</a:t>
            </a:r>
          </a:p>
          <a:p>
            <a:pPr>
              <a:spcBef>
                <a:spcPts val="1200"/>
              </a:spcBef>
            </a:pPr>
            <a:r>
              <a:rPr lang="en-US" dirty="0"/>
              <a:t>If you choose an </a:t>
            </a:r>
            <a:r>
              <a:rPr lang="en-US" i="1" dirty="0">
                <a:solidFill>
                  <a:srgbClr val="E60A0A"/>
                </a:solidFill>
              </a:rPr>
              <a:t>in-house deployment</a:t>
            </a:r>
            <a:r>
              <a:rPr lang="en-US" dirty="0"/>
              <a:t>, 3SL can help your IT to:</a:t>
            </a:r>
          </a:p>
          <a:p>
            <a:pPr lvl="1"/>
            <a:r>
              <a:rPr lang="en-US" dirty="0"/>
              <a:t>Configure your physical / virtual resources</a:t>
            </a:r>
          </a:p>
          <a:p>
            <a:pPr lvl="1"/>
            <a:r>
              <a:rPr lang="en-US" dirty="0"/>
              <a:t>Install and configure Cradle for your IT architecture</a:t>
            </a:r>
          </a:p>
          <a:p>
            <a:pPr lvl="1"/>
            <a:r>
              <a:rPr lang="en-US" dirty="0"/>
              <a:t>Connect Cradle into local services, for example LDAP</a:t>
            </a:r>
          </a:p>
          <a:p>
            <a:pPr lvl="1"/>
            <a:r>
              <a:rPr lang="en-US" dirty="0"/>
              <a:t>Include Cradle in your backup/resilience processes</a:t>
            </a:r>
          </a:p>
          <a:p>
            <a:pPr lvl="1"/>
            <a:r>
              <a:rPr lang="en-US" dirty="0"/>
              <a:t>Include Cradle in your alerting/monitoring/integrity processes</a:t>
            </a:r>
          </a:p>
        </p:txBody>
      </p:sp>
    </p:spTree>
    <p:extLst>
      <p:ext uri="{BB962C8B-B14F-4D97-AF65-F5344CB8AC3E}">
        <p14:creationId xmlns:p14="http://schemas.microsoft.com/office/powerpoint/2010/main" val="4132551450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Support	6.2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noProof="0" dirty="0"/>
              <a:t>Maintenance agreement provides free:</a:t>
            </a:r>
          </a:p>
          <a:p>
            <a:pPr lvl="1">
              <a:spcBef>
                <a:spcPts val="200"/>
              </a:spcBef>
              <a:spcAft>
                <a:spcPts val="0"/>
              </a:spcAft>
            </a:pPr>
            <a:r>
              <a:rPr lang="en-US" noProof="0" dirty="0"/>
              <a:t>New releases				(typically up to 3 times / year)</a:t>
            </a:r>
          </a:p>
          <a:p>
            <a:pPr lvl="1">
              <a:spcBef>
                <a:spcPts val="200"/>
              </a:spcBef>
              <a:spcAft>
                <a:spcPts val="0"/>
              </a:spcAft>
            </a:pPr>
            <a:r>
              <a:rPr lang="en-US" noProof="0" dirty="0"/>
              <a:t>Helpdesk – unlimited technical support</a:t>
            </a:r>
          </a:p>
          <a:p>
            <a:pPr lvl="1">
              <a:spcBef>
                <a:spcPts val="200"/>
              </a:spcBef>
            </a:pPr>
            <a:r>
              <a:rPr lang="en-US" noProof="0" dirty="0"/>
              <a:t>Newsletters </a:t>
            </a:r>
          </a:p>
          <a:p>
            <a:pPr>
              <a:spcBef>
                <a:spcPts val="1200"/>
              </a:spcBef>
            </a:pPr>
            <a:r>
              <a:rPr lang="en-US" dirty="0"/>
              <a:t>SaaS support team in UK to manage/maintain your SaaS environment with agreed SLA</a:t>
            </a:r>
          </a:p>
          <a:p>
            <a:pPr>
              <a:spcBef>
                <a:spcPts val="1200"/>
              </a:spcBef>
            </a:pPr>
            <a:r>
              <a:rPr lang="en-US" noProof="0" dirty="0"/>
              <a:t>Support teams and partners in:</a:t>
            </a:r>
          </a:p>
          <a:p>
            <a:pPr lvl="1">
              <a:spcBef>
                <a:spcPts val="100"/>
              </a:spcBef>
              <a:spcAft>
                <a:spcPts val="0"/>
              </a:spcAft>
            </a:pPr>
            <a:r>
              <a:rPr lang="en-US" noProof="0" dirty="0">
                <a:solidFill>
                  <a:srgbClr val="1106E8"/>
                </a:solidFill>
              </a:rPr>
              <a:t>UK			</a:t>
            </a:r>
            <a:r>
              <a:rPr lang="en-US" noProof="0" dirty="0">
                <a:solidFill>
                  <a:srgbClr val="E60A0A"/>
                </a:solidFill>
              </a:rPr>
              <a:t>•</a:t>
            </a:r>
            <a:r>
              <a:rPr lang="en-US" noProof="0" dirty="0"/>
              <a:t>       </a:t>
            </a:r>
            <a:r>
              <a:rPr lang="en-US" noProof="0" dirty="0">
                <a:solidFill>
                  <a:srgbClr val="1106E8"/>
                </a:solidFill>
              </a:rPr>
              <a:t>US</a:t>
            </a:r>
          </a:p>
          <a:p>
            <a:pPr lvl="1">
              <a:spcBef>
                <a:spcPts val="100"/>
              </a:spcBef>
              <a:spcAft>
                <a:spcPts val="0"/>
              </a:spcAft>
            </a:pPr>
            <a:r>
              <a:rPr lang="en-US" noProof="0" dirty="0">
                <a:solidFill>
                  <a:srgbClr val="1106E8"/>
                </a:solidFill>
              </a:rPr>
              <a:t>Australia		</a:t>
            </a:r>
            <a:r>
              <a:rPr lang="en-US" noProof="0" dirty="0">
                <a:solidFill>
                  <a:srgbClr val="E60A0A"/>
                </a:solidFill>
              </a:rPr>
              <a:t>• </a:t>
            </a:r>
            <a:r>
              <a:rPr lang="en-US" noProof="0" dirty="0"/>
              <a:t>      </a:t>
            </a:r>
            <a:r>
              <a:rPr lang="en-US" noProof="0" dirty="0">
                <a:solidFill>
                  <a:srgbClr val="1106E8"/>
                </a:solidFill>
              </a:rPr>
              <a:t>Brazil</a:t>
            </a:r>
          </a:p>
          <a:p>
            <a:pPr lvl="1">
              <a:spcBef>
                <a:spcPts val="100"/>
              </a:spcBef>
              <a:spcAft>
                <a:spcPts val="0"/>
              </a:spcAft>
            </a:pPr>
            <a:r>
              <a:rPr lang="en-US" noProof="0" dirty="0">
                <a:solidFill>
                  <a:srgbClr val="1106E8"/>
                </a:solidFill>
              </a:rPr>
              <a:t>China		</a:t>
            </a:r>
            <a:r>
              <a:rPr lang="en-US" noProof="0" dirty="0">
                <a:solidFill>
                  <a:srgbClr val="E60A0A"/>
                </a:solidFill>
              </a:rPr>
              <a:t>•</a:t>
            </a:r>
            <a:r>
              <a:rPr lang="en-US" noProof="0" dirty="0"/>
              <a:t>       </a:t>
            </a:r>
            <a:r>
              <a:rPr lang="en-US" noProof="0" dirty="0">
                <a:solidFill>
                  <a:srgbClr val="1106E8"/>
                </a:solidFill>
              </a:rPr>
              <a:t>Europe</a:t>
            </a:r>
          </a:p>
          <a:p>
            <a:pPr lvl="1">
              <a:spcBef>
                <a:spcPts val="100"/>
              </a:spcBef>
              <a:spcAft>
                <a:spcPts val="0"/>
              </a:spcAft>
            </a:pPr>
            <a:r>
              <a:rPr lang="en-US" noProof="0" dirty="0">
                <a:solidFill>
                  <a:srgbClr val="1106E8"/>
                </a:solidFill>
              </a:rPr>
              <a:t>South Korea</a:t>
            </a:r>
          </a:p>
          <a:p>
            <a:pPr>
              <a:spcBef>
                <a:spcPts val="1200"/>
              </a:spcBef>
            </a:pPr>
            <a:r>
              <a:rPr lang="en-US" noProof="0" dirty="0"/>
              <a:t>Helpdesk call tracking system:</a:t>
            </a:r>
          </a:p>
          <a:p>
            <a:pPr lvl="1">
              <a:spcBef>
                <a:spcPts val="200"/>
              </a:spcBef>
              <a:spcAft>
                <a:spcPts val="0"/>
              </a:spcAft>
            </a:pPr>
            <a:r>
              <a:rPr lang="en-US" noProof="0" dirty="0"/>
              <a:t>Log and view call progress through 3SL website</a:t>
            </a:r>
          </a:p>
          <a:p>
            <a:pPr lvl="1">
              <a:spcBef>
                <a:spcPts val="200"/>
              </a:spcBef>
              <a:spcAft>
                <a:spcPts val="0"/>
              </a:spcAft>
            </a:pPr>
            <a:r>
              <a:rPr lang="en-US" noProof="0" dirty="0"/>
              <a:t>Central calls database accessible by 3SL support team</a:t>
            </a:r>
          </a:p>
          <a:p>
            <a:pPr lvl="1">
              <a:spcBef>
                <a:spcPts val="200"/>
              </a:spcBef>
              <a:spcAft>
                <a:spcPts val="0"/>
              </a:spcAft>
            </a:pPr>
            <a:r>
              <a:rPr lang="en-US" noProof="0" dirty="0"/>
              <a:t>Prompt logging of, response to, tracking of, support calls</a:t>
            </a:r>
          </a:p>
          <a:p>
            <a:pPr lvl="1">
              <a:spcBef>
                <a:spcPts val="200"/>
              </a:spcBef>
            </a:pPr>
            <a:r>
              <a:rPr lang="en-US" noProof="0" dirty="0"/>
              <a:t>Customized reports prepared on request</a:t>
            </a:r>
          </a:p>
          <a:p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986482415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Training	6.3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noProof="0" dirty="0"/>
              <a:t>Training courses:</a:t>
            </a:r>
          </a:p>
          <a:p>
            <a:pPr lvl="1">
              <a:spcBef>
                <a:spcPts val="200"/>
              </a:spcBef>
              <a:spcAft>
                <a:spcPts val="0"/>
              </a:spcAft>
            </a:pPr>
            <a:r>
              <a:rPr lang="en-US" noProof="0" dirty="0"/>
              <a:t>Schedule of public training courses, booked through 3SL </a:t>
            </a:r>
            <a:r>
              <a:rPr lang="en-US" dirty="0"/>
              <a:t>website</a:t>
            </a:r>
          </a:p>
          <a:p>
            <a:pPr lvl="1">
              <a:spcBef>
                <a:spcPts val="200"/>
              </a:spcBef>
              <a:spcAft>
                <a:spcPts val="0"/>
              </a:spcAft>
            </a:pPr>
            <a:r>
              <a:rPr lang="en-US" dirty="0"/>
              <a:t>Courses normally purchased by an organization</a:t>
            </a:r>
          </a:p>
          <a:p>
            <a:pPr lvl="1">
              <a:spcBef>
                <a:spcPts val="200"/>
              </a:spcBef>
              <a:spcAft>
                <a:spcPts val="0"/>
              </a:spcAft>
            </a:pPr>
            <a:r>
              <a:rPr lang="en-US" noProof="0" dirty="0"/>
              <a:t>Delivered remotely, or given on-site</a:t>
            </a:r>
          </a:p>
          <a:p>
            <a:pPr lvl="1">
              <a:spcBef>
                <a:spcPts val="200"/>
              </a:spcBef>
              <a:spcAft>
                <a:spcPts val="0"/>
              </a:spcAft>
            </a:pPr>
            <a:r>
              <a:rPr lang="en-US" noProof="0" dirty="0"/>
              <a:t>Includes hands-on exercises</a:t>
            </a:r>
          </a:p>
          <a:p>
            <a:pPr lvl="1">
              <a:spcBef>
                <a:spcPts val="200"/>
              </a:spcBef>
              <a:spcAft>
                <a:spcPts val="0"/>
              </a:spcAft>
            </a:pPr>
            <a:r>
              <a:rPr lang="en-US" noProof="0" dirty="0"/>
              <a:t>Free Cradle licenses for duration of the courses</a:t>
            </a:r>
          </a:p>
          <a:p>
            <a:pPr lvl="1">
              <a:spcBef>
                <a:spcPts val="200"/>
              </a:spcBef>
            </a:pPr>
            <a:r>
              <a:rPr lang="en-US" dirty="0"/>
              <a:t>Completion certificate</a:t>
            </a:r>
            <a:endParaRPr lang="en-US" noProof="0" dirty="0"/>
          </a:p>
          <a:p>
            <a:pPr>
              <a:spcBef>
                <a:spcPts val="1000"/>
              </a:spcBef>
            </a:pPr>
            <a:r>
              <a:rPr lang="en-US" noProof="0" dirty="0"/>
              <a:t>Courses available (details </a:t>
            </a:r>
            <a:r>
              <a:rPr lang="en-US" noProof="0" dirty="0">
                <a:hlinkClick r:id="rId2"/>
              </a:rPr>
              <a:t>here</a:t>
            </a:r>
            <a:r>
              <a:rPr lang="en-US" noProof="0" dirty="0"/>
              <a:t>):</a:t>
            </a:r>
          </a:p>
          <a:p>
            <a:pPr lvl="1">
              <a:spcBef>
                <a:spcPts val="200"/>
              </a:spcBef>
              <a:spcAft>
                <a:spcPts val="0"/>
              </a:spcAft>
            </a:pPr>
            <a:r>
              <a:rPr lang="en-US" noProof="0" dirty="0">
                <a:solidFill>
                  <a:srgbClr val="1106E8"/>
                </a:solidFill>
              </a:rPr>
              <a:t>Introduction</a:t>
            </a:r>
            <a:r>
              <a:rPr lang="en-US" noProof="0" dirty="0"/>
              <a:t>			- 1 day</a:t>
            </a:r>
          </a:p>
          <a:p>
            <a:pPr lvl="1">
              <a:spcBef>
                <a:spcPts val="200"/>
              </a:spcBef>
              <a:spcAft>
                <a:spcPts val="0"/>
              </a:spcAft>
            </a:pPr>
            <a:r>
              <a:rPr lang="en-US" noProof="0" dirty="0">
                <a:solidFill>
                  <a:srgbClr val="1106E8"/>
                </a:solidFill>
              </a:rPr>
              <a:t>Project Administration</a:t>
            </a:r>
            <a:r>
              <a:rPr lang="en-US" noProof="0" dirty="0"/>
              <a:t>		- 1 day</a:t>
            </a:r>
          </a:p>
          <a:p>
            <a:pPr lvl="1">
              <a:spcBef>
                <a:spcPts val="200"/>
              </a:spcBef>
              <a:spcAft>
                <a:spcPts val="0"/>
              </a:spcAft>
            </a:pPr>
            <a:r>
              <a:rPr lang="en-US" noProof="0" dirty="0">
                <a:solidFill>
                  <a:srgbClr val="1106E8"/>
                </a:solidFill>
              </a:rPr>
              <a:t>Requirements Management</a:t>
            </a:r>
            <a:r>
              <a:rPr lang="en-US" noProof="0" dirty="0"/>
              <a:t>	- 2 days</a:t>
            </a:r>
          </a:p>
          <a:p>
            <a:pPr lvl="1">
              <a:spcBef>
                <a:spcPts val="200"/>
              </a:spcBef>
              <a:spcAft>
                <a:spcPts val="0"/>
              </a:spcAft>
            </a:pPr>
            <a:r>
              <a:rPr lang="en-US" noProof="0" dirty="0">
                <a:solidFill>
                  <a:srgbClr val="1106E8"/>
                </a:solidFill>
              </a:rPr>
              <a:t>System Modeling</a:t>
            </a:r>
            <a:r>
              <a:rPr lang="en-US" noProof="0" dirty="0"/>
              <a:t>		- 2 days</a:t>
            </a:r>
          </a:p>
          <a:p>
            <a:pPr lvl="1">
              <a:spcBef>
                <a:spcPts val="200"/>
              </a:spcBef>
              <a:spcAft>
                <a:spcPts val="0"/>
              </a:spcAft>
            </a:pPr>
            <a:r>
              <a:rPr lang="en-US" noProof="0" dirty="0">
                <a:solidFill>
                  <a:srgbClr val="1106E8"/>
                </a:solidFill>
              </a:rPr>
              <a:t>Document Publisher</a:t>
            </a:r>
            <a:r>
              <a:rPr lang="en-US" noProof="0" dirty="0"/>
              <a:t>		- 2 days</a:t>
            </a:r>
          </a:p>
          <a:p>
            <a:pPr lvl="1">
              <a:spcBef>
                <a:spcPts val="200"/>
              </a:spcBef>
              <a:spcAft>
                <a:spcPts val="0"/>
              </a:spcAft>
            </a:pPr>
            <a:r>
              <a:rPr lang="en-US" dirty="0">
                <a:solidFill>
                  <a:srgbClr val="1106E8"/>
                </a:solidFill>
              </a:rPr>
              <a:t>Risk Management	</a:t>
            </a:r>
            <a:r>
              <a:rPr lang="en-US" dirty="0"/>
              <a:t>	- 1 day</a:t>
            </a:r>
          </a:p>
          <a:p>
            <a:pPr lvl="1">
              <a:spcBef>
                <a:spcPts val="200"/>
              </a:spcBef>
              <a:spcAft>
                <a:spcPts val="0"/>
              </a:spcAft>
            </a:pPr>
            <a:r>
              <a:rPr lang="en-US" dirty="0">
                <a:solidFill>
                  <a:srgbClr val="1106E8"/>
                </a:solidFill>
              </a:rPr>
              <a:t>Test Management and Execution	</a:t>
            </a:r>
            <a:r>
              <a:rPr lang="en-US" dirty="0"/>
              <a:t>- 1 day</a:t>
            </a:r>
            <a:endParaRPr lang="en-US" noProof="0" dirty="0"/>
          </a:p>
          <a:p>
            <a:pPr lvl="1">
              <a:spcBef>
                <a:spcPts val="200"/>
              </a:spcBef>
              <a:spcAft>
                <a:spcPts val="0"/>
              </a:spcAft>
            </a:pPr>
            <a:r>
              <a:rPr lang="en-US" noProof="0" dirty="0">
                <a:solidFill>
                  <a:srgbClr val="1106E8"/>
                </a:solidFill>
              </a:rPr>
              <a:t>Configuration Management</a:t>
            </a:r>
            <a:r>
              <a:rPr lang="en-US" noProof="0" dirty="0"/>
              <a:t>	- 1 day</a:t>
            </a:r>
          </a:p>
          <a:p>
            <a:pPr lvl="1">
              <a:spcBef>
                <a:spcPts val="200"/>
              </a:spcBef>
              <a:spcAft>
                <a:spcPts val="0"/>
              </a:spcAft>
            </a:pPr>
            <a:r>
              <a:rPr lang="en-US" noProof="0" dirty="0">
                <a:solidFill>
                  <a:srgbClr val="1106E8"/>
                </a:solidFill>
              </a:rPr>
              <a:t>System Administration</a:t>
            </a:r>
            <a:r>
              <a:rPr lang="en-US" noProof="0" dirty="0"/>
              <a:t>		- 1 day</a:t>
            </a:r>
          </a:p>
          <a:p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60774599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Partners	1.2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tabLst>
                <a:tab pos="914400" algn="l"/>
                <a:tab pos="1970088" algn="l"/>
                <a:tab pos="2743200" algn="l"/>
                <a:tab pos="3657600" algn="l"/>
                <a:tab pos="4572000" algn="l"/>
                <a:tab pos="8229600" algn="r"/>
              </a:tabLst>
            </a:pPr>
            <a:r>
              <a:rPr lang="en-US" dirty="0"/>
              <a:t>Australia:		</a:t>
            </a:r>
            <a:r>
              <a:rPr lang="en-US" dirty="0">
                <a:solidFill>
                  <a:srgbClr val="1106E8"/>
                </a:solidFill>
              </a:rPr>
              <a:t>Agile Controls</a:t>
            </a:r>
            <a:br>
              <a:rPr lang="en-US" dirty="0"/>
            </a:br>
            <a:r>
              <a:rPr lang="en-US" dirty="0"/>
              <a:t>		</a:t>
            </a:r>
            <a:r>
              <a:rPr lang="en-US" sz="1400" dirty="0"/>
              <a:t>australia@threesl.com</a:t>
            </a:r>
          </a:p>
          <a:p>
            <a:pPr>
              <a:tabLst>
                <a:tab pos="914400" algn="l"/>
                <a:tab pos="1970088" algn="l"/>
                <a:tab pos="2743200" algn="l"/>
                <a:tab pos="3657600" algn="l"/>
                <a:tab pos="4572000" algn="l"/>
                <a:tab pos="8229600" algn="r"/>
              </a:tabLst>
            </a:pPr>
            <a:r>
              <a:rPr lang="en-US" dirty="0"/>
              <a:t>Brazil:		</a:t>
            </a:r>
            <a:r>
              <a:rPr lang="en-US" dirty="0" err="1">
                <a:solidFill>
                  <a:srgbClr val="1106E8"/>
                </a:solidFill>
              </a:rPr>
              <a:t>OpenCADD</a:t>
            </a:r>
            <a:r>
              <a:rPr lang="en-US" dirty="0">
                <a:solidFill>
                  <a:srgbClr val="1106E8"/>
                </a:solidFill>
              </a:rPr>
              <a:t> Advanced Technology</a:t>
            </a:r>
            <a:br>
              <a:rPr lang="en-US" dirty="0"/>
            </a:br>
            <a:r>
              <a:rPr lang="en-US" sz="1400" dirty="0"/>
              <a:t>		brazil@threesl.com</a:t>
            </a:r>
          </a:p>
          <a:p>
            <a:pPr>
              <a:tabLst>
                <a:tab pos="914400" algn="l"/>
                <a:tab pos="1970088" algn="l"/>
                <a:tab pos="2743200" algn="l"/>
                <a:tab pos="3657600" algn="l"/>
                <a:tab pos="4572000" algn="l"/>
                <a:tab pos="8229600" algn="r"/>
              </a:tabLst>
            </a:pPr>
            <a:r>
              <a:rPr lang="en-US" dirty="0"/>
              <a:t>China:		</a:t>
            </a:r>
            <a:r>
              <a:rPr lang="en-US" dirty="0">
                <a:solidFill>
                  <a:srgbClr val="1106E8"/>
                </a:solidFill>
              </a:rPr>
              <a:t>Beijing </a:t>
            </a:r>
            <a:r>
              <a:rPr lang="en-US" dirty="0" err="1">
                <a:solidFill>
                  <a:srgbClr val="1106E8"/>
                </a:solidFill>
              </a:rPr>
              <a:t>YeeRich</a:t>
            </a:r>
            <a:br>
              <a:rPr lang="en-US" dirty="0"/>
            </a:br>
            <a:r>
              <a:rPr lang="en-US" sz="1400" dirty="0"/>
              <a:t>		yeerich@threesl.com</a:t>
            </a:r>
          </a:p>
          <a:p>
            <a:pPr>
              <a:tabLst>
                <a:tab pos="914400" algn="l"/>
                <a:tab pos="1970088" algn="l"/>
                <a:tab pos="2743200" algn="l"/>
                <a:tab pos="3657600" algn="l"/>
                <a:tab pos="4572000" algn="l"/>
                <a:tab pos="8229600" algn="r"/>
              </a:tabLst>
            </a:pPr>
            <a:r>
              <a:rPr lang="en-US" dirty="0"/>
              <a:t>South Korea/China:	</a:t>
            </a:r>
            <a:r>
              <a:rPr lang="en-US" dirty="0">
                <a:solidFill>
                  <a:srgbClr val="1106E8"/>
                </a:solidFill>
              </a:rPr>
              <a:t>SNS Engineering</a:t>
            </a:r>
            <a:br>
              <a:rPr lang="en-US" dirty="0"/>
            </a:br>
            <a:r>
              <a:rPr lang="en-US" sz="1400" dirty="0"/>
              <a:t>		korea@threesl.com</a:t>
            </a:r>
          </a:p>
          <a:p>
            <a:pPr>
              <a:tabLst>
                <a:tab pos="914400" algn="l"/>
                <a:tab pos="1970088" algn="l"/>
                <a:tab pos="2743200" algn="l"/>
                <a:tab pos="3657600" algn="l"/>
                <a:tab pos="4572000" algn="l"/>
                <a:tab pos="8229600" algn="r"/>
              </a:tabLst>
            </a:pPr>
            <a:r>
              <a:rPr lang="en-US" dirty="0"/>
              <a:t>USA:		</a:t>
            </a:r>
            <a:r>
              <a:rPr lang="en-US" dirty="0">
                <a:solidFill>
                  <a:srgbClr val="1106E8"/>
                </a:solidFill>
              </a:rPr>
              <a:t>3SL Inc</a:t>
            </a:r>
            <a:br>
              <a:rPr lang="en-US" dirty="0">
                <a:solidFill>
                  <a:srgbClr val="1106E8"/>
                </a:solidFill>
              </a:rPr>
            </a:br>
            <a:r>
              <a:rPr lang="en-US" dirty="0">
                <a:solidFill>
                  <a:srgbClr val="1106E8"/>
                </a:solidFill>
              </a:rPr>
              <a:t>	</a:t>
            </a:r>
            <a:r>
              <a:rPr lang="en-US" dirty="0"/>
              <a:t> 	</a:t>
            </a:r>
            <a:r>
              <a:rPr lang="en-US" sz="1400" dirty="0"/>
              <a:t>sales@us-3sl.com</a:t>
            </a:r>
          </a:p>
          <a:p>
            <a:pPr>
              <a:tabLst>
                <a:tab pos="914400" algn="l"/>
                <a:tab pos="1970088" algn="l"/>
                <a:tab pos="2743200" algn="l"/>
                <a:tab pos="3657600" algn="l"/>
                <a:tab pos="4572000" algn="l"/>
                <a:tab pos="8229600" algn="r"/>
              </a:tabLst>
            </a:pPr>
            <a:endParaRPr lang="en-US" sz="1400" dirty="0"/>
          </a:p>
        </p:txBody>
      </p:sp>
      <p:pic>
        <p:nvPicPr>
          <p:cNvPr id="10" name="Picture 17" descr="opencadd_logo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1138" y="1862450"/>
            <a:ext cx="1524000" cy="4587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mgw\Desktop\image001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1138" y="1219200"/>
            <a:ext cx="2032000" cy="3932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820" name="Picture 4" descr="https://www.us-3sl.com/files/.Logo%20Huge%20Transparent-lw-scaled.gif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01138" y="3596129"/>
            <a:ext cx="1066800" cy="556260"/>
          </a:xfrm>
          <a:prstGeom prst="rect">
            <a:avLst/>
          </a:prstGeom>
          <a:noFill/>
        </p:spPr>
      </p:pic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1138" y="3048000"/>
            <a:ext cx="1466921" cy="4149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1138" y="2398295"/>
            <a:ext cx="510728" cy="5211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60526192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Consultancy	6.4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Options:</a:t>
            </a:r>
          </a:p>
          <a:p>
            <a:pPr lvl="1">
              <a:buFont typeface="+mj-lt"/>
              <a:buAutoNum type="arabicPeriod"/>
            </a:pPr>
            <a:r>
              <a:rPr lang="en-US" dirty="0">
                <a:solidFill>
                  <a:srgbClr val="1106E8"/>
                </a:solidFill>
              </a:rPr>
              <a:t>1 Week Project Initiation and Start-up</a:t>
            </a:r>
            <a:r>
              <a:rPr lang="en-US" dirty="0"/>
              <a:t>:</a:t>
            </a:r>
          </a:p>
          <a:p>
            <a:pPr lvl="2">
              <a:spcAft>
                <a:spcPts val="0"/>
              </a:spcAft>
            </a:pPr>
            <a:r>
              <a:rPr lang="en-US" dirty="0"/>
              <a:t>Process analysis</a:t>
            </a:r>
          </a:p>
          <a:p>
            <a:pPr lvl="2">
              <a:spcAft>
                <a:spcPts val="0"/>
              </a:spcAft>
            </a:pPr>
            <a:r>
              <a:rPr lang="en-US" dirty="0"/>
              <a:t>Schema design and implementation</a:t>
            </a:r>
          </a:p>
          <a:p>
            <a:pPr lvl="2"/>
            <a:r>
              <a:rPr lang="en-US" dirty="0"/>
              <a:t>Documentation template design</a:t>
            </a:r>
          </a:p>
          <a:p>
            <a:pPr lvl="1">
              <a:spcBef>
                <a:spcPts val="1000"/>
              </a:spcBef>
              <a:buFont typeface="+mj-lt"/>
              <a:buAutoNum type="arabicPeriod"/>
            </a:pPr>
            <a:r>
              <a:rPr lang="en-US" dirty="0">
                <a:solidFill>
                  <a:srgbClr val="1106E8"/>
                </a:solidFill>
              </a:rPr>
              <a:t>Project Mentoring</a:t>
            </a:r>
            <a:r>
              <a:rPr lang="en-US" dirty="0"/>
              <a:t>:</a:t>
            </a:r>
          </a:p>
          <a:p>
            <a:pPr lvl="2">
              <a:spcAft>
                <a:spcPts val="0"/>
              </a:spcAft>
            </a:pPr>
            <a:r>
              <a:rPr lang="en-US" dirty="0"/>
              <a:t>Process guidance</a:t>
            </a:r>
          </a:p>
          <a:p>
            <a:pPr lvl="2">
              <a:spcAft>
                <a:spcPts val="0"/>
              </a:spcAft>
            </a:pPr>
            <a:r>
              <a:rPr lang="en-US" dirty="0"/>
              <a:t>Project Requirements Reviews</a:t>
            </a:r>
          </a:p>
          <a:p>
            <a:pPr lvl="2"/>
            <a:r>
              <a:rPr lang="en-US" dirty="0"/>
              <a:t>Project Design Reviews</a:t>
            </a:r>
          </a:p>
          <a:p>
            <a:pPr lvl="1">
              <a:spcBef>
                <a:spcPts val="1000"/>
              </a:spcBef>
              <a:buFont typeface="+mj-lt"/>
              <a:buAutoNum type="arabicPeriod"/>
            </a:pPr>
            <a:r>
              <a:rPr lang="en-US" dirty="0">
                <a:solidFill>
                  <a:srgbClr val="1106E8"/>
                </a:solidFill>
              </a:rPr>
              <a:t>Project Resourcing</a:t>
            </a:r>
            <a:r>
              <a:rPr lang="en-US" dirty="0"/>
              <a:t>:</a:t>
            </a:r>
          </a:p>
          <a:p>
            <a:pPr lvl="2"/>
            <a:r>
              <a:rPr lang="en-US" dirty="0"/>
              <a:t>Provide engineers to project:</a:t>
            </a:r>
          </a:p>
          <a:p>
            <a:pPr lvl="3">
              <a:spcAft>
                <a:spcPts val="0"/>
              </a:spcAft>
            </a:pPr>
            <a:r>
              <a:rPr lang="en-US" dirty="0"/>
              <a:t>Tool expertise</a:t>
            </a:r>
          </a:p>
          <a:p>
            <a:pPr lvl="3">
              <a:spcAft>
                <a:spcPts val="0"/>
              </a:spcAft>
            </a:pPr>
            <a:r>
              <a:rPr lang="en-US" dirty="0"/>
              <a:t>RM / SE experience</a:t>
            </a:r>
          </a:p>
          <a:p>
            <a:pPr lvl="3"/>
            <a:r>
              <a:rPr lang="en-US" dirty="0"/>
              <a:t>Domain experience</a:t>
            </a:r>
          </a:p>
          <a:p>
            <a:pPr lvl="2"/>
            <a:r>
              <a:rPr lang="en-US" dirty="0"/>
              <a:t>To smooth resource peaks / throughout project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3910483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Web Delivery	6.5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3SL delivers many of its services through our website including:</a:t>
            </a:r>
          </a:p>
          <a:p>
            <a:pPr lvl="1">
              <a:lnSpc>
                <a:spcPct val="110000"/>
              </a:lnSpc>
            </a:pPr>
            <a:r>
              <a:rPr lang="en-US" dirty="0"/>
              <a:t>Cradle SaaS with shared hosting</a:t>
            </a:r>
          </a:p>
          <a:p>
            <a:pPr lvl="1">
              <a:lnSpc>
                <a:spcPct val="110000"/>
              </a:lnSpc>
              <a:spcBef>
                <a:spcPts val="0"/>
              </a:spcBef>
            </a:pPr>
            <a:r>
              <a:rPr lang="en-US" dirty="0"/>
              <a:t>Software and documentation downloads</a:t>
            </a:r>
          </a:p>
          <a:p>
            <a:pPr lvl="1">
              <a:lnSpc>
                <a:spcPct val="110000"/>
              </a:lnSpc>
              <a:spcBef>
                <a:spcPts val="0"/>
              </a:spcBef>
            </a:pPr>
            <a:r>
              <a:rPr lang="en-US" dirty="0"/>
              <a:t>Full set of Cradle help, fully indexed and searchable</a:t>
            </a:r>
          </a:p>
          <a:p>
            <a:pPr lvl="1">
              <a:lnSpc>
                <a:spcPct val="110000"/>
              </a:lnSpc>
              <a:spcBef>
                <a:spcPts val="0"/>
              </a:spcBef>
            </a:pPr>
            <a:r>
              <a:rPr lang="en-US" dirty="0"/>
              <a:t>Cradle-XML schema</a:t>
            </a:r>
          </a:p>
          <a:p>
            <a:pPr lvl="1">
              <a:lnSpc>
                <a:spcPct val="110000"/>
              </a:lnSpc>
              <a:spcBef>
                <a:spcPts val="0"/>
              </a:spcBef>
            </a:pPr>
            <a:r>
              <a:rPr lang="en-US" dirty="0"/>
              <a:t>Online purchase of single-user Cradle systems and places on public training courses</a:t>
            </a:r>
          </a:p>
          <a:p>
            <a:pPr lvl="1">
              <a:lnSpc>
                <a:spcPct val="110000"/>
              </a:lnSpc>
              <a:spcBef>
                <a:spcPts val="0"/>
              </a:spcBef>
            </a:pPr>
            <a:r>
              <a:rPr lang="en-US" dirty="0"/>
              <a:t>Logging of support calls</a:t>
            </a:r>
          </a:p>
          <a:p>
            <a:pPr lvl="1">
              <a:lnSpc>
                <a:spcPct val="110000"/>
              </a:lnSpc>
              <a:spcBef>
                <a:spcPts val="0"/>
              </a:spcBef>
            </a:pPr>
            <a:r>
              <a:rPr lang="en-US" dirty="0"/>
              <a:t>Online records of your support calls, updated daily</a:t>
            </a:r>
          </a:p>
          <a:p>
            <a:pPr lvl="1">
              <a:lnSpc>
                <a:spcPct val="110000"/>
              </a:lnSpc>
              <a:spcBef>
                <a:spcPts val="0"/>
              </a:spcBef>
            </a:pPr>
            <a:r>
              <a:rPr lang="en-US" dirty="0"/>
              <a:t>Individual customer accounts on website’s FTP</a:t>
            </a:r>
          </a:p>
          <a:p>
            <a:pPr lvl="1">
              <a:lnSpc>
                <a:spcPct val="110000"/>
              </a:lnSpc>
              <a:spcBef>
                <a:spcPts val="0"/>
              </a:spcBef>
            </a:pPr>
            <a:r>
              <a:rPr lang="en-US" dirty="0"/>
              <a:t>Automated Security Codes for evaluations and trials of new software releases</a:t>
            </a:r>
          </a:p>
          <a:p>
            <a:pPr>
              <a:spcBef>
                <a:spcPts val="1200"/>
              </a:spcBef>
            </a:pPr>
            <a:r>
              <a:rPr lang="en-US" dirty="0"/>
              <a:t>3SL delivers these services over </a:t>
            </a:r>
            <a:r>
              <a:rPr lang="en-US" dirty="0">
                <a:solidFill>
                  <a:srgbClr val="1106E8"/>
                </a:solidFill>
              </a:rPr>
              <a:t>HTTPS</a:t>
            </a:r>
            <a:endParaRPr lang="en-US" sz="1700" dirty="0">
              <a:solidFill>
                <a:srgbClr val="1106E8"/>
              </a:solidFill>
            </a:endParaRPr>
          </a:p>
          <a:p>
            <a:pPr lvl="1"/>
            <a:r>
              <a:rPr lang="en-US" dirty="0"/>
              <a:t>Fully accredited and certified</a:t>
            </a:r>
          </a:p>
          <a:p>
            <a:pPr>
              <a:spcBef>
                <a:spcPts val="1200"/>
              </a:spcBef>
            </a:pPr>
            <a:r>
              <a:rPr lang="en-US" dirty="0"/>
              <a:t>Ensures secure communications between you and 3SL:</a:t>
            </a:r>
          </a:p>
          <a:p>
            <a:pPr lvl="1">
              <a:lnSpc>
                <a:spcPct val="110000"/>
              </a:lnSpc>
            </a:pPr>
            <a:r>
              <a:rPr lang="en-US" dirty="0"/>
              <a:t>Safeguarding any information that we exchange</a:t>
            </a:r>
          </a:p>
          <a:p>
            <a:pPr lvl="1">
              <a:lnSpc>
                <a:spcPct val="110000"/>
              </a:lnSpc>
              <a:spcBef>
                <a:spcPts val="0"/>
              </a:spcBef>
            </a:pPr>
            <a:r>
              <a:rPr lang="en-US" dirty="0"/>
              <a:t>Ensuring your privacy</a:t>
            </a:r>
          </a:p>
        </p:txBody>
      </p:sp>
    </p:spTree>
    <p:extLst>
      <p:ext uri="{BB962C8B-B14F-4D97-AF65-F5344CB8AC3E}">
        <p14:creationId xmlns:p14="http://schemas.microsoft.com/office/powerpoint/2010/main" val="1452256376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Summary	7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en-US" dirty="0"/>
              <a:t>3SL is a well established supplier of RM and SE tools</a:t>
            </a:r>
          </a:p>
          <a:p>
            <a:pPr lvl="1"/>
            <a:r>
              <a:rPr lang="en-US" dirty="0"/>
              <a:t>Cradle has tools to support the needs of modern RM / SE projects</a:t>
            </a:r>
          </a:p>
          <a:p>
            <a:pPr lvl="1"/>
            <a:r>
              <a:rPr lang="en-US" dirty="0"/>
              <a:t>Totally reliable and industrially proven</a:t>
            </a:r>
          </a:p>
          <a:p>
            <a:pPr lvl="1"/>
            <a:r>
              <a:rPr lang="en-US" dirty="0"/>
              <a:t>Has the functionality and scalability to support any project</a:t>
            </a:r>
          </a:p>
          <a:p>
            <a:pPr lvl="1"/>
            <a:r>
              <a:rPr lang="en-US" dirty="0"/>
              <a:t>Supported by flexible, tailored, training</a:t>
            </a:r>
          </a:p>
          <a:p>
            <a:pPr lvl="1"/>
            <a:r>
              <a:rPr lang="en-US" dirty="0"/>
              <a:t>Supported by flexible consultancy support</a:t>
            </a:r>
          </a:p>
          <a:p>
            <a:pPr algn="ctr">
              <a:spcBef>
                <a:spcPct val="200000"/>
              </a:spcBef>
            </a:pPr>
            <a:r>
              <a:rPr lang="en-US" altLang="en-US" dirty="0">
                <a:solidFill>
                  <a:srgbClr val="1106E8"/>
                </a:solidFill>
              </a:rPr>
              <a:t>From concept to creation …</a:t>
            </a:r>
            <a:br>
              <a:rPr lang="en-US" altLang="en-US" dirty="0">
                <a:solidFill>
                  <a:srgbClr val="1106E8"/>
                </a:solidFill>
              </a:rPr>
            </a:br>
            <a:r>
              <a:rPr lang="en-US" altLang="en-US" dirty="0">
                <a:solidFill>
                  <a:srgbClr val="1106E8"/>
                </a:solidFill>
              </a:rPr>
              <a:t>… from Cradle to grave</a:t>
            </a:r>
          </a:p>
          <a:p>
            <a:pPr algn="ctr">
              <a:spcBef>
                <a:spcPct val="100000"/>
              </a:spcBef>
            </a:pPr>
            <a:r>
              <a:rPr lang="en-US" altLang="en-US" dirty="0">
                <a:solidFill>
                  <a:srgbClr val="E60A0A"/>
                </a:solidFill>
              </a:rPr>
              <a:t>Build the winning team – you, Cradle and 3SL!</a:t>
            </a:r>
          </a:p>
        </p:txBody>
      </p:sp>
    </p:spTree>
    <p:extLst>
      <p:ext uri="{BB962C8B-B14F-4D97-AF65-F5344CB8AC3E}">
        <p14:creationId xmlns:p14="http://schemas.microsoft.com/office/powerpoint/2010/main" val="1305142724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73909892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9758430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Accreditations and Affiliations	1.3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3886200" cy="4114800"/>
          </a:xfrm>
        </p:spPr>
        <p:txBody>
          <a:bodyPr>
            <a:normAutofit/>
          </a:bodyPr>
          <a:lstStyle/>
          <a:p>
            <a:pPr lvl="1">
              <a:spcAft>
                <a:spcPts val="2400"/>
              </a:spcAft>
            </a:pPr>
            <a:r>
              <a:rPr lang="en-US" dirty="0"/>
              <a:t>Digital Marketplace</a:t>
            </a:r>
            <a:br>
              <a:rPr lang="en-US" dirty="0"/>
            </a:br>
            <a:endParaRPr lang="en-US" dirty="0"/>
          </a:p>
          <a:p>
            <a:pPr lvl="1">
              <a:spcAft>
                <a:spcPts val="2400"/>
              </a:spcAft>
            </a:pPr>
            <a:r>
              <a:rPr lang="en-US" dirty="0" err="1"/>
              <a:t>CitrixReady</a:t>
            </a:r>
            <a:br>
              <a:rPr lang="en-US" dirty="0"/>
            </a:br>
            <a:endParaRPr lang="en-US" dirty="0"/>
          </a:p>
          <a:p>
            <a:pPr lvl="1">
              <a:spcAft>
                <a:spcPts val="2600"/>
              </a:spcAft>
            </a:pPr>
            <a:r>
              <a:rPr lang="en-US" dirty="0"/>
              <a:t>INCOSE</a:t>
            </a:r>
            <a:br>
              <a:rPr lang="en-US" dirty="0"/>
            </a:br>
            <a:endParaRPr lang="en-US" dirty="0"/>
          </a:p>
          <a:p>
            <a:pPr lvl="1">
              <a:spcAft>
                <a:spcPts val="2200"/>
              </a:spcAft>
            </a:pPr>
            <a:r>
              <a:rPr lang="en-US" dirty="0"/>
              <a:t>MSDN</a:t>
            </a:r>
          </a:p>
        </p:txBody>
      </p:sp>
      <p:pic>
        <p:nvPicPr>
          <p:cNvPr id="2057" name="Picture 9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0" y="1219199"/>
            <a:ext cx="992155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9" name="Picture 1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0" y="2191511"/>
            <a:ext cx="1419897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4" name="Picture 1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2928" y="2145730"/>
            <a:ext cx="1134017" cy="655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5" name="Picture 17" descr="D:\7.1 docs\draft\Presentations\INCOSE-logo-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2928" y="2988563"/>
            <a:ext cx="1147330" cy="76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6" name="Picture 18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2928" y="4014387"/>
            <a:ext cx="1223871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2928" y="1274063"/>
            <a:ext cx="930728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18" name="Picture 2" descr="JOSCAR - The Joint Supply Chain Accreditation Register.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239000" y="4041647"/>
            <a:ext cx="921000" cy="762000"/>
          </a:xfrm>
          <a:prstGeom prst="rect">
            <a:avLst/>
          </a:prstGeom>
          <a:noFill/>
        </p:spPr>
      </p:pic>
      <p:sp>
        <p:nvSpPr>
          <p:cNvPr id="14" name="Content Placeholder 2"/>
          <p:cNvSpPr txBox="1">
            <a:spLocks/>
          </p:cNvSpPr>
          <p:nvPr/>
        </p:nvSpPr>
        <p:spPr>
          <a:xfrm>
            <a:off x="4910328" y="1371600"/>
            <a:ext cx="3886200" cy="411480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marL="457200" marR="0" lvl="1" indent="-45720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2600"/>
              </a:spcAft>
              <a:buClr>
                <a:srgbClr val="E60A0A"/>
              </a:buClr>
              <a:buSzTx/>
              <a:buFont typeface="Arial" panose="020B0604020202020204" pitchFamily="34" charset="0"/>
              <a:buChar char="•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8229600" algn="r"/>
              </a:tabLst>
              <a:defRPr/>
            </a:pPr>
            <a:r>
              <a:rPr kumimoji="0" lang="en-US" sz="1800" b="0" i="0" u="none" strike="noStrike" kern="1200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Cyber Essentials</a:t>
            </a:r>
            <a:br>
              <a:rPr kumimoji="0" lang="en-US" sz="1800" b="0" i="0" u="none" strike="noStrike" kern="1200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endParaRPr kumimoji="0" lang="en-US" sz="1800" b="0" i="0" u="none" strike="noStrike" kern="1200" cap="none" spc="0" normalizeH="0" baseline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457200" marR="0" lvl="1" indent="-45720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2400"/>
              </a:spcAft>
              <a:buClr>
                <a:srgbClr val="E60A0A"/>
              </a:buClr>
              <a:buSzTx/>
              <a:buFont typeface="Arial" panose="020B0604020202020204" pitchFamily="34" charset="0"/>
              <a:buChar char="•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8229600" algn="r"/>
              </a:tabLst>
              <a:defRPr/>
            </a:pPr>
            <a:r>
              <a:rPr kumimoji="0" lang="en-US" sz="1800" b="0" i="0" u="none" strike="noStrike" kern="1200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IASME Consortium</a:t>
            </a:r>
            <a:br>
              <a:rPr kumimoji="0" lang="en-US" sz="1800" b="0" i="0" u="none" strike="noStrike" kern="1200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endParaRPr kumimoji="0" lang="en-US" sz="1800" b="0" i="0" u="none" strike="noStrike" kern="1200" cap="none" spc="0" normalizeH="0" baseline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457200" marR="0" lvl="1" indent="-45720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2400"/>
              </a:spcAft>
              <a:buClr>
                <a:srgbClr val="E60A0A"/>
              </a:buClr>
              <a:buSzTx/>
              <a:buFont typeface="Arial" panose="020B0604020202020204" pitchFamily="34" charset="0"/>
              <a:buChar char="•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8229600" algn="r"/>
              </a:tabLst>
              <a:defRPr/>
            </a:pPr>
            <a:r>
              <a:rPr kumimoji="0" lang="en-US" sz="1800" b="0" i="0" u="none" strike="noStrike" kern="1200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ISO9001: 2015</a:t>
            </a:r>
            <a:br>
              <a:rPr kumimoji="0" lang="en-US" sz="1800" b="0" i="0" u="none" strike="noStrike" kern="1200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endParaRPr kumimoji="0" lang="en-US" sz="1800" b="0" i="0" u="none" strike="noStrike" kern="1200" cap="none" spc="0" normalizeH="0" baseline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457200" marR="0" lvl="1" indent="-45720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2400"/>
              </a:spcAft>
              <a:buClr>
                <a:srgbClr val="E60A0A"/>
              </a:buClr>
              <a:buSzTx/>
              <a:buFont typeface="Arial" panose="020B0604020202020204" pitchFamily="34" charset="0"/>
              <a:buChar char="•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8229600" algn="r"/>
              </a:tabLst>
              <a:defRPr/>
            </a:pPr>
            <a:r>
              <a:rPr kumimoji="0" lang="en-US" sz="1800" b="0" i="0" u="none" strike="noStrike" kern="1200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JOSCAR</a:t>
            </a:r>
          </a:p>
        </p:txBody>
      </p:sp>
      <p:pic>
        <p:nvPicPr>
          <p:cNvPr id="15" name="Picture 2" descr="ISO 9001:2015.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7186550" y="3051047"/>
            <a:ext cx="1143000" cy="86597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19956854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Customers	2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spcAft>
                <a:spcPts val="1200"/>
              </a:spcAft>
            </a:pPr>
            <a:r>
              <a:rPr lang="en-US" dirty="0"/>
              <a:t>Wide range of sectors:</a:t>
            </a:r>
          </a:p>
          <a:p>
            <a:pPr lvl="1">
              <a:spcAft>
                <a:spcPts val="0"/>
              </a:spcAft>
              <a:buFont typeface="+mj-lt"/>
              <a:buAutoNum type="arabicPeriod"/>
            </a:pPr>
            <a:r>
              <a:rPr lang="en-US" dirty="0"/>
              <a:t>Academic</a:t>
            </a:r>
          </a:p>
          <a:p>
            <a:pPr lvl="1">
              <a:spcAft>
                <a:spcPts val="0"/>
              </a:spcAft>
              <a:buFont typeface="+mj-lt"/>
              <a:buAutoNum type="arabicPeriod"/>
            </a:pPr>
            <a:r>
              <a:rPr lang="en-US" dirty="0"/>
              <a:t>Aerospace and Defense</a:t>
            </a:r>
          </a:p>
          <a:p>
            <a:pPr lvl="1">
              <a:spcAft>
                <a:spcPts val="0"/>
              </a:spcAft>
              <a:buFont typeface="+mj-lt"/>
              <a:buAutoNum type="arabicPeriod"/>
            </a:pPr>
            <a:r>
              <a:rPr lang="en-US" dirty="0"/>
              <a:t>Automotive</a:t>
            </a:r>
          </a:p>
          <a:p>
            <a:pPr lvl="1">
              <a:spcAft>
                <a:spcPts val="0"/>
              </a:spcAft>
              <a:buFont typeface="+mj-lt"/>
              <a:buAutoNum type="arabicPeriod"/>
            </a:pPr>
            <a:r>
              <a:rPr lang="en-US" dirty="0"/>
              <a:t>Systems Integration</a:t>
            </a:r>
          </a:p>
          <a:p>
            <a:pPr lvl="1">
              <a:spcAft>
                <a:spcPts val="0"/>
              </a:spcAft>
              <a:buFont typeface="+mj-lt"/>
              <a:buAutoNum type="arabicPeriod"/>
            </a:pPr>
            <a:r>
              <a:rPr lang="en-US" dirty="0"/>
              <a:t>Energy and Construction</a:t>
            </a:r>
          </a:p>
          <a:p>
            <a:pPr lvl="1">
              <a:spcAft>
                <a:spcPts val="0"/>
              </a:spcAft>
              <a:buFont typeface="+mj-lt"/>
              <a:buAutoNum type="arabicPeriod"/>
            </a:pPr>
            <a:r>
              <a:rPr lang="en-US" dirty="0"/>
              <a:t>Government and Military</a:t>
            </a:r>
          </a:p>
          <a:p>
            <a:pPr lvl="1">
              <a:spcAft>
                <a:spcPts val="0"/>
              </a:spcAft>
              <a:buFont typeface="+mj-lt"/>
              <a:buAutoNum type="arabicPeriod"/>
            </a:pPr>
            <a:r>
              <a:rPr lang="en-US" dirty="0"/>
              <a:t>Manufacturing</a:t>
            </a:r>
          </a:p>
          <a:p>
            <a:pPr lvl="1">
              <a:spcAft>
                <a:spcPts val="0"/>
              </a:spcAft>
              <a:buFont typeface="+mj-lt"/>
              <a:buAutoNum type="arabicPeriod"/>
            </a:pPr>
            <a:r>
              <a:rPr lang="en-US" dirty="0"/>
              <a:t>Medical and Pharmaceutical</a:t>
            </a:r>
          </a:p>
          <a:p>
            <a:pPr lvl="1">
              <a:spcAft>
                <a:spcPts val="0"/>
              </a:spcAft>
              <a:buFont typeface="+mj-lt"/>
              <a:buAutoNum type="arabicPeriod"/>
            </a:pPr>
            <a:r>
              <a:rPr lang="en-US" dirty="0"/>
              <a:t>Telecommunications</a:t>
            </a:r>
          </a:p>
          <a:p>
            <a:pPr lvl="1">
              <a:buFont typeface="+mj-lt"/>
              <a:buAutoNum type="arabicPeriod"/>
            </a:pPr>
            <a:r>
              <a:rPr lang="en-US" dirty="0"/>
              <a:t>Transport</a:t>
            </a:r>
          </a:p>
          <a:p>
            <a:pPr>
              <a:spcBef>
                <a:spcPts val="1800"/>
              </a:spcBef>
            </a:pPr>
            <a:r>
              <a:rPr lang="en-US" dirty="0"/>
              <a:t>Over </a:t>
            </a:r>
            <a:r>
              <a:rPr lang="en-US" dirty="0">
                <a:solidFill>
                  <a:srgbClr val="1106E8"/>
                </a:solidFill>
              </a:rPr>
              <a:t>350</a:t>
            </a:r>
            <a:r>
              <a:rPr lang="en-US" sz="1900" dirty="0"/>
              <a:t> </a:t>
            </a:r>
            <a:r>
              <a:rPr lang="en-US" dirty="0"/>
              <a:t>customers (many with multiple Cradle systems)</a:t>
            </a:r>
          </a:p>
          <a:p>
            <a:r>
              <a:rPr lang="en-US" dirty="0"/>
              <a:t>Over </a:t>
            </a:r>
            <a:r>
              <a:rPr lang="en-US" dirty="0">
                <a:solidFill>
                  <a:srgbClr val="1106E8"/>
                </a:solidFill>
              </a:rPr>
              <a:t>15,000</a:t>
            </a:r>
            <a:r>
              <a:rPr lang="en-US" dirty="0"/>
              <a:t> Cradle licenses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805729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Sample Customers: Academic	2.1</a:t>
            </a:r>
          </a:p>
        </p:txBody>
      </p:sp>
      <p:pic>
        <p:nvPicPr>
          <p:cNvPr id="1026" name="Picture 2" descr="D:\7.1 docs\draft\Presentations\customers\KAERIlogo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800" y="1066800"/>
            <a:ext cx="2705100" cy="438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D:\7.1 docs\draft\Presentations\customers\KIMM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0948" y="1785239"/>
            <a:ext cx="2057401" cy="3466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D:\7.1 docs\draft\Presentations\customers\kitech.gi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6243" y="1613092"/>
            <a:ext cx="1797917" cy="5106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 descr="D:\7.1 docs\draft\Presentations\customers\seouluni.gif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0904" y="5580888"/>
            <a:ext cx="1092200" cy="5935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0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788" y="5611876"/>
            <a:ext cx="1602317" cy="53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12" descr="D:\7.1 docs\draft\Presentations\customers\hamburguni.gif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6430" y="4563836"/>
            <a:ext cx="2129940" cy="6899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9154" y="2289851"/>
            <a:ext cx="1831111" cy="5422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5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6099" y="4593681"/>
            <a:ext cx="850392" cy="8503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8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75197" y="5444073"/>
            <a:ext cx="1828800" cy="6400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62" name="Picture 18" descr="Seoul National University of Technology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5043059" y="3839335"/>
            <a:ext cx="1000279" cy="835527"/>
          </a:xfrm>
          <a:prstGeom prst="rect">
            <a:avLst/>
          </a:prstGeom>
          <a:noFill/>
        </p:spPr>
      </p:pic>
      <p:pic>
        <p:nvPicPr>
          <p:cNvPr id="34822" name="Picture 6" descr="University of Ajou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2303584" y="3984915"/>
            <a:ext cx="1982560" cy="509281"/>
          </a:xfrm>
          <a:prstGeom prst="rect">
            <a:avLst/>
          </a:prstGeom>
          <a:noFill/>
        </p:spPr>
      </p:pic>
      <p:pic>
        <p:nvPicPr>
          <p:cNvPr id="38" name="Picture 2" descr="University of Inha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457199" y="5013964"/>
            <a:ext cx="2435031" cy="467439"/>
          </a:xfrm>
          <a:prstGeom prst="rect">
            <a:avLst/>
          </a:prstGeom>
          <a:noFill/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143000"/>
            <a:ext cx="9144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3354" y="1193304"/>
            <a:ext cx="2237928" cy="4068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6337" y="1256455"/>
            <a:ext cx="1415061" cy="4422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6348" y="1990443"/>
            <a:ext cx="2263531" cy="481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7347" y="2187073"/>
            <a:ext cx="1473200" cy="59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21" y="2950954"/>
            <a:ext cx="2047619" cy="4761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0" name="Picture 8"/>
          <p:cNvPicPr>
            <a:picLocks noChangeAspect="1" noChangeArrowheads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0610" y="2891235"/>
            <a:ext cx="1752676" cy="5667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1" name="Picture 9"/>
          <p:cNvPicPr>
            <a:picLocks noChangeAspect="1" noChangeArrowheads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1401" y="2605952"/>
            <a:ext cx="951104" cy="899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2" name="Picture 10"/>
          <p:cNvPicPr>
            <a:picLocks noChangeAspect="1" noChangeArrowheads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4232579"/>
            <a:ext cx="1668701" cy="6171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3" name="Picture 11"/>
          <p:cNvPicPr>
            <a:picLocks noChangeAspect="1" noChangeArrowheads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9900" y="4962571"/>
            <a:ext cx="1619072" cy="4209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4" name="Picture 12"/>
          <p:cNvPicPr>
            <a:picLocks noChangeAspect="1" noChangeArrowheads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99011" y="5484942"/>
            <a:ext cx="987959" cy="6736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5" name="Picture 13"/>
          <p:cNvPicPr>
            <a:picLocks noChangeAspect="1" noChangeArrowheads="1"/>
          </p:cNvPicPr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114" y="5733681"/>
            <a:ext cx="1697143" cy="28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2712" y="2925276"/>
            <a:ext cx="1675883" cy="7924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954" y="3020896"/>
            <a:ext cx="895733" cy="7860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4" name="Picture 4"/>
          <p:cNvPicPr>
            <a:picLocks noChangeAspect="1" noChangeArrowheads="1"/>
          </p:cNvPicPr>
          <p:nvPr/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8796" y="3565904"/>
            <a:ext cx="2065210" cy="5485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5" name="Picture 5"/>
          <p:cNvPicPr>
            <a:picLocks noChangeAspect="1" noChangeArrowheads="1"/>
          </p:cNvPicPr>
          <p:nvPr/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8451" y="2332162"/>
            <a:ext cx="1475263" cy="3688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3709668"/>
            <a:ext cx="1668701" cy="3883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6665" y="4199507"/>
            <a:ext cx="1895840" cy="5675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892976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9" name="Picture 1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65250" y="4972358"/>
            <a:ext cx="3233099" cy="7822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Sample Customers: Aerospace and Defense	2.2</a:t>
            </a:r>
          </a:p>
        </p:txBody>
      </p:sp>
      <p:pic>
        <p:nvPicPr>
          <p:cNvPr id="2058" name="Picture 10" descr="D:\7.1 docs\draft\Presentations\customers\avibras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3432" y="2427098"/>
            <a:ext cx="1173969" cy="4284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5" name="Picture 17" descr="D:\7.1 docs\draft\Presentations\customers\cast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971800"/>
            <a:ext cx="2570018" cy="533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70" name="Picture 22" descr="D:\7.1 docs\draft\Presentations\customers\honeywell_logo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3919156"/>
            <a:ext cx="1554466" cy="2928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75" name="Picture 27" descr="D:\7.1 docs\draft\Presentations\customers\kangnam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9185" y="4332011"/>
            <a:ext cx="3048000" cy="264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3048000"/>
            <a:ext cx="1691640" cy="2565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2550" y="1203334"/>
            <a:ext cx="1124712" cy="6274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8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882" y="4666055"/>
            <a:ext cx="862589" cy="7116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 descr="Acacia Systems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475488" y="1048929"/>
            <a:ext cx="1485900" cy="647700"/>
          </a:xfrm>
          <a:prstGeom prst="rect">
            <a:avLst/>
          </a:prstGeom>
          <a:noFill/>
        </p:spPr>
      </p:pic>
      <p:pic>
        <p:nvPicPr>
          <p:cNvPr id="30738" name="Picture 18" descr="DTAQ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381000" y="3733800"/>
            <a:ext cx="2057400" cy="385012"/>
          </a:xfrm>
          <a:prstGeom prst="rect">
            <a:avLst/>
          </a:prstGeom>
          <a:noFill/>
        </p:spPr>
      </p:pic>
      <p:pic>
        <p:nvPicPr>
          <p:cNvPr id="2050" name="Picture 2" descr="D:\7.1 docs\draft\Presentations\customers\AEgis.pn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979" y="1676400"/>
            <a:ext cx="1095021" cy="6449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2704" y="1752600"/>
            <a:ext cx="768096" cy="7099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" name="Picture 4" descr="Global C2 Technologies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2765389" y="3608537"/>
            <a:ext cx="1273211" cy="510275"/>
          </a:xfrm>
          <a:prstGeom prst="rect">
            <a:avLst/>
          </a:prstGeom>
          <a:noFill/>
        </p:spPr>
      </p:pic>
      <p:pic>
        <p:nvPicPr>
          <p:cNvPr id="33794" name="Picture 2" descr="Doosan DST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7034826" y="3551544"/>
            <a:ext cx="1451429" cy="205714"/>
          </a:xfrm>
          <a:prstGeom prst="rect">
            <a:avLst/>
          </a:prstGeom>
          <a:noFill/>
        </p:spPr>
      </p:pic>
      <p:pic>
        <p:nvPicPr>
          <p:cNvPr id="33800" name="Picture 8" descr="Korean Air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2576532" y="5185948"/>
            <a:ext cx="1914525" cy="361951"/>
          </a:xfrm>
          <a:prstGeom prst="rect">
            <a:avLst/>
          </a:prstGeom>
          <a:noFill/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5475" y="1106112"/>
            <a:ext cx="1361905" cy="5333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9489" y="1217892"/>
            <a:ext cx="1755012" cy="4550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0225" y="1356736"/>
            <a:ext cx="1860550" cy="231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9442" y="2492288"/>
            <a:ext cx="2028706" cy="334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8043" y="1960356"/>
            <a:ext cx="1260557" cy="3256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3" name="Picture 7"/>
          <p:cNvPicPr>
            <a:picLocks noChangeAspect="1" noChangeArrowheads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40905" y="2755734"/>
            <a:ext cx="1191729" cy="63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4" name="Picture 8"/>
          <p:cNvPicPr>
            <a:picLocks noChangeAspect="1" noChangeArrowheads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2468" y="2971799"/>
            <a:ext cx="1862857" cy="3771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5" name="Picture 9"/>
          <p:cNvPicPr>
            <a:picLocks noChangeAspect="1" noChangeArrowheads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4971" y="3594147"/>
            <a:ext cx="1646924" cy="4291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6" name="Picture 10"/>
          <p:cNvPicPr>
            <a:picLocks noChangeAspect="1" noChangeArrowheads="1"/>
          </p:cNvPicPr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999" y="4347412"/>
            <a:ext cx="2822539" cy="1960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7" name="Picture 11"/>
          <p:cNvPicPr>
            <a:picLocks noChangeAspect="1" noChangeArrowheads="1"/>
          </p:cNvPicPr>
          <p:nvPr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7729" y="4767967"/>
            <a:ext cx="1177915" cy="2993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8" name="Picture 12"/>
          <p:cNvPicPr>
            <a:picLocks noChangeAspect="1" noChangeArrowheads="1"/>
          </p:cNvPicPr>
          <p:nvPr/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9257" y="4799659"/>
            <a:ext cx="1752600" cy="35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10" name="Picture 14"/>
          <p:cNvPicPr>
            <a:picLocks noChangeAspect="1" noChangeArrowheads="1"/>
          </p:cNvPicPr>
          <p:nvPr/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3432" y="5531570"/>
            <a:ext cx="1953651" cy="5720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89260" y="1828799"/>
            <a:ext cx="1921340" cy="4803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7065" y="1914978"/>
            <a:ext cx="1854200" cy="5713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8" name="Picture 4"/>
          <p:cNvPicPr>
            <a:picLocks noChangeAspect="1" noChangeArrowheads="1"/>
          </p:cNvPicPr>
          <p:nvPr/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9755" y="4210189"/>
            <a:ext cx="1409994" cy="6367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800" y="2471648"/>
            <a:ext cx="1765300" cy="3322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03034743"/>
      </p:ext>
    </p:extLst>
  </p:cSld>
  <p:clrMapOvr>
    <a:masterClrMapping/>
  </p:clrMapOvr>
</p:sld>
</file>

<file path=ppt/theme/theme1.xml><?xml version="1.0" encoding="utf-8"?>
<a:theme xmlns:a="http://schemas.openxmlformats.org/drawingml/2006/main" name="layout A4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layout A4</Template>
  <TotalTime>1975</TotalTime>
  <Words>3653</Words>
  <Application>Microsoft Office PowerPoint</Application>
  <PresentationFormat>On-screen Show (4:3)</PresentationFormat>
  <Paragraphs>884</Paragraphs>
  <Slides>54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54</vt:i4>
      </vt:variant>
    </vt:vector>
  </HeadingPairs>
  <TitlesOfParts>
    <vt:vector size="64" baseType="lpstr">
      <vt:lpstr>Arial Unicode MS</vt:lpstr>
      <vt:lpstr>宋体</vt:lpstr>
      <vt:lpstr>Arial</vt:lpstr>
      <vt:lpstr>Calibri</vt:lpstr>
      <vt:lpstr>Helvetica</vt:lpstr>
      <vt:lpstr>Symbol</vt:lpstr>
      <vt:lpstr>Times New Roman</vt:lpstr>
      <vt:lpstr>Wingdings</vt:lpstr>
      <vt:lpstr>layout A4</vt:lpstr>
      <vt:lpstr>Clip</vt:lpstr>
      <vt:lpstr>3SL and Cradle</vt:lpstr>
      <vt:lpstr>Contents</vt:lpstr>
      <vt:lpstr>3SL 1</vt:lpstr>
      <vt:lpstr>Summary 1.1</vt:lpstr>
      <vt:lpstr>Partners 1.2</vt:lpstr>
      <vt:lpstr>Accreditations and Affiliations 1.3</vt:lpstr>
      <vt:lpstr>Customers 2</vt:lpstr>
      <vt:lpstr>Sample Customers: Academic 2.1</vt:lpstr>
      <vt:lpstr>Sample Customers: Aerospace and Defense 2.2</vt:lpstr>
      <vt:lpstr>Sample Customers: Aerospace and Defense: 2</vt:lpstr>
      <vt:lpstr>Sample Customers: Automotive 2.3</vt:lpstr>
      <vt:lpstr>Sample Customers: Systems Integration 2.4</vt:lpstr>
      <vt:lpstr>Sample Customers: Systems Integration: 2</vt:lpstr>
      <vt:lpstr>Sample Customers: Energy and Construction 2.5</vt:lpstr>
      <vt:lpstr>Sample Customers: Government and Military 2.6</vt:lpstr>
      <vt:lpstr>Sample Customers: Manufacturing 2.7</vt:lpstr>
      <vt:lpstr>Sample Customers: Manufacturing: 2 </vt:lpstr>
      <vt:lpstr>Sample Customers: Medical and Pharmaceutical 2.8</vt:lpstr>
      <vt:lpstr>Sample Customers: Telecommunications 2.9</vt:lpstr>
      <vt:lpstr>Sample Customers: Transport 2.10</vt:lpstr>
      <vt:lpstr>Cradle Overview 3</vt:lpstr>
      <vt:lpstr>Lifecycle Coverage 3.1</vt:lpstr>
      <vt:lpstr>Lifecycle Coverage: 2</vt:lpstr>
      <vt:lpstr>Scope 3.2</vt:lpstr>
      <vt:lpstr>Functionality - Modules 3.3</vt:lpstr>
      <vt:lpstr>Databases 3.4</vt:lpstr>
      <vt:lpstr>Databases: 2</vt:lpstr>
      <vt:lpstr>Databases: 3</vt:lpstr>
      <vt:lpstr>Cross References 3.5</vt:lpstr>
      <vt:lpstr>Cross References: 2</vt:lpstr>
      <vt:lpstr>Architecture 3.6</vt:lpstr>
      <vt:lpstr>Platforms 3.7</vt:lpstr>
      <vt:lpstr>Deployment Options 3.8</vt:lpstr>
      <vt:lpstr>Licensing 3.9</vt:lpstr>
      <vt:lpstr>Interfaces 3.10</vt:lpstr>
      <vt:lpstr>Process Applicability 3.11</vt:lpstr>
      <vt:lpstr>Example Applications 4</vt:lpstr>
      <vt:lpstr>Benefits and Use Cases 5</vt:lpstr>
      <vt:lpstr>Build and Release a Product or System 5.1</vt:lpstr>
      <vt:lpstr>Multi-Level System Design 5.2</vt:lpstr>
      <vt:lpstr>Manage Corporate, Service or Project Risks 5.3</vt:lpstr>
      <vt:lpstr>Process Maps / Task &amp; Evidence Monitoring 5.4</vt:lpstr>
      <vt:lpstr>Respond to a Bid or RFP 5.5</vt:lpstr>
      <vt:lpstr>Bid Team Management 5.6</vt:lpstr>
      <vt:lpstr>Supply Chain Management / Contract Fulfilment 5.7</vt:lpstr>
      <vt:lpstr>3SL Services 6</vt:lpstr>
      <vt:lpstr>Deployment  6.1</vt:lpstr>
      <vt:lpstr>Support 6.2</vt:lpstr>
      <vt:lpstr>Training 6.3</vt:lpstr>
      <vt:lpstr>Consultancy 6.4</vt:lpstr>
      <vt:lpstr>Web Delivery 6.5</vt:lpstr>
      <vt:lpstr>Summary 7</vt:lpstr>
      <vt:lpstr>PowerPoint Presentation</vt:lpstr>
      <vt:lpstr>PowerPoint Presentation</vt:lpstr>
    </vt:vector>
  </TitlesOfParts>
  <Company>Structured Software Systems Ltd.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Notes for using this template (delete slide once read)</dc:title>
  <dc:creator>Mark G. Walker</dc:creator>
  <cp:lastModifiedBy>Jan Lamb</cp:lastModifiedBy>
  <cp:revision>159</cp:revision>
  <dcterms:created xsi:type="dcterms:W3CDTF">2023-06-06T20:04:35Z</dcterms:created>
  <dcterms:modified xsi:type="dcterms:W3CDTF">2024-10-25T14:10:59Z</dcterms:modified>
</cp:coreProperties>
</file>